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notesSlides/notesSlide17.xml" ContentType="application/vnd.openxmlformats-officedocument.presentationml.notesSlide+xml"/>
  <Override PartName="/ppt/charts/chart4.xml" ContentType="application/vnd.openxmlformats-officedocument.drawingml.chart+xml"/>
  <Override PartName="/ppt/notesSlides/notesSlide18.xml" ContentType="application/vnd.openxmlformats-officedocument.presentationml.notesSlide+xml"/>
  <Override PartName="/ppt/charts/chart5.xml" ContentType="application/vnd.openxmlformats-officedocument.drawingml.chart+xml"/>
  <Override PartName="/ppt/notesSlides/notesSlide19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hart9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0.xml" ContentType="application/vnd.openxmlformats-officedocument.drawingml.chart+xml"/>
  <Override PartName="/ppt/notesSlides/notesSlide25.xml" ContentType="application/vnd.openxmlformats-officedocument.presentationml.notesSlide+xml"/>
  <Override PartName="/ppt/charts/chart11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rts/chart12.xml" ContentType="application/vnd.openxmlformats-officedocument.drawingml.chart+xml"/>
  <Override PartName="/ppt/notesSlides/notesSlide28.xml" ContentType="application/vnd.openxmlformats-officedocument.presentationml.notesSlide+xml"/>
  <Override PartName="/ppt/charts/chart13.xml" ContentType="application/vnd.openxmlformats-officedocument.drawingml.chart+xml"/>
  <Override PartName="/ppt/notesSlides/notesSlide29.xml" ContentType="application/vnd.openxmlformats-officedocument.presentationml.notesSlide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78" r:id="rId2"/>
    <p:sldId id="394" r:id="rId3"/>
    <p:sldId id="379" r:id="rId4"/>
    <p:sldId id="395" r:id="rId5"/>
    <p:sldId id="396" r:id="rId6"/>
    <p:sldId id="399" r:id="rId7"/>
    <p:sldId id="383" r:id="rId8"/>
    <p:sldId id="384" r:id="rId9"/>
    <p:sldId id="385" r:id="rId10"/>
    <p:sldId id="386" r:id="rId11"/>
    <p:sldId id="397" r:id="rId12"/>
    <p:sldId id="393" r:id="rId13"/>
    <p:sldId id="401" r:id="rId14"/>
    <p:sldId id="406" r:id="rId15"/>
    <p:sldId id="407" r:id="rId16"/>
    <p:sldId id="402" r:id="rId17"/>
    <p:sldId id="408" r:id="rId18"/>
    <p:sldId id="409" r:id="rId19"/>
    <p:sldId id="410" r:id="rId20"/>
    <p:sldId id="411" r:id="rId21"/>
    <p:sldId id="413" r:id="rId22"/>
    <p:sldId id="414" r:id="rId23"/>
    <p:sldId id="415" r:id="rId24"/>
    <p:sldId id="403" r:id="rId25"/>
    <p:sldId id="416" r:id="rId26"/>
    <p:sldId id="417" r:id="rId27"/>
    <p:sldId id="404" r:id="rId28"/>
    <p:sldId id="419" r:id="rId29"/>
    <p:sldId id="405" r:id="rId30"/>
    <p:sldId id="420" r:id="rId31"/>
    <p:sldId id="392" r:id="rId32"/>
  </p:sldIdLst>
  <p:sldSz cx="9144000" cy="6858000" type="screen4x3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38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63" autoAdjust="0"/>
    <p:restoredTop sz="82126" autoAdjust="0"/>
  </p:normalViewPr>
  <p:slideViewPr>
    <p:cSldViewPr>
      <p:cViewPr varScale="1">
        <p:scale>
          <a:sx n="86" d="100"/>
          <a:sy n="86" d="100"/>
        </p:scale>
        <p:origin x="6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99;_&#1048;&#1088;&#1080;&#1085;&#1099;_&#1056;&#1072;&#1073;&#1086;&#1090;&#1072;\&#1053;&#1086;&#1074;&#1099;&#1081;&#1050;&#1086;&#1085;&#1090;&#1088;&#1072;&#1082;&#1090;\&#1056;&#1072;&#1079;-&#1056;&#1072;&#1073;&#1086;&#1090;&#1082;&#1072;\&#1044;&#1086;&#1082;&#1083;&#1072;&#1076;\12-08-2017_11-46-33\&#1057;&#1073;&#1086;&#1088;&#1044;&#1072;&#1085;&#1085;&#1099;&#1093;_01-08-2017-&#1054;&#1073;&#1088;&#1072;&#1073;&#1086;&#1090;&#1082;&#1072;&#1050;&#1076;&#1086;&#1082;&#1083;&#1072;&#1076;&#1091;_&#1089;&#1048;&#1079;&#1084;&#1077;&#1085;&#1077;&#1085;&#1080;&#1103;&#1084;&#1080;&#1055;&#1086;10&#1089;&#1091;&#1073;&#1098;&#1077;&#1082;&#1090;&#1072;&#1084;+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99;_&#1048;&#1088;&#1080;&#1085;&#1099;_&#1056;&#1072;&#1073;&#1086;&#1090;&#1072;\&#1053;&#1086;&#1074;&#1099;&#1081;&#1050;&#1086;&#1085;&#1090;&#1088;&#1072;&#1082;&#1090;\&#1056;&#1072;&#1079;-&#1056;&#1072;&#1073;&#1086;&#1090;&#1082;&#1072;\&#1044;&#1086;&#1082;&#1083;&#1072;&#1076;\12-08-2017_11-46-33\&#1057;&#1073;&#1086;&#1088;&#1044;&#1072;&#1085;&#1085;&#1099;&#1093;_01-08-2017-&#1054;&#1073;&#1088;&#1072;&#1073;&#1086;&#1090;&#1082;&#1072;&#1050;&#1076;&#1086;&#1082;&#1083;&#1072;&#1076;&#1091;_&#1089;&#1048;&#1079;&#1084;&#1077;&#1085;&#1077;&#1085;&#1080;&#1103;&#1084;&#1080;&#1055;&#1086;10&#1089;&#1091;&#1073;&#1098;&#1077;&#1082;&#1090;&#1072;&#1084;+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99;_&#1048;&#1088;&#1080;&#1085;&#1099;_&#1056;&#1072;&#1073;&#1086;&#1090;&#1072;\&#1053;&#1086;&#1074;&#1099;&#1081;&#1050;&#1086;&#1085;&#1090;&#1088;&#1072;&#1082;&#1090;\&#1056;&#1072;&#1079;-&#1056;&#1072;&#1073;&#1086;&#1090;&#1082;&#1072;\&#1044;&#1086;&#1082;&#1083;&#1072;&#1076;\12-08-2017_11-46-33\&#1057;&#1073;&#1086;&#1088;&#1044;&#1072;&#1085;&#1085;&#1099;&#1093;_01-08-2017-&#1054;&#1073;&#1088;&#1072;&#1073;&#1086;&#1090;&#1082;&#1072;&#1050;&#1076;&#1086;&#1082;&#1083;&#1072;&#1076;&#1091;_&#1089;&#1048;&#1079;&#1084;&#1077;&#1085;&#1077;&#1085;&#1080;&#1103;&#1084;&#1080;&#1055;&#1086;10&#1089;&#1091;&#1073;&#1098;&#1077;&#1082;&#1090;&#1072;&#1084;+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99;_&#1048;&#1088;&#1080;&#1085;&#1099;_&#1056;&#1072;&#1073;&#1086;&#1090;&#1072;\&#1053;&#1086;&#1074;&#1099;&#1081;&#1050;&#1086;&#1085;&#1090;&#1088;&#1072;&#1082;&#1090;\&#1056;&#1072;&#1079;-&#1056;&#1072;&#1073;&#1086;&#1090;&#1082;&#1072;\&#1044;&#1086;&#1082;&#1083;&#1072;&#1076;\12-08-2017_11-46-33\&#1057;&#1073;&#1086;&#1088;&#1044;&#1072;&#1085;&#1085;&#1099;&#1093;_01-08-2017-&#1054;&#1073;&#1088;&#1072;&#1073;&#1086;&#1090;&#1082;&#1072;&#1050;&#1076;&#1086;&#1082;&#1083;&#1072;&#1076;&#1091;_&#1089;&#1048;&#1079;&#1084;&#1077;&#1085;&#1077;&#1085;&#1080;&#1103;&#1084;&#1080;&#1055;&#1086;10&#1089;&#1091;&#1073;&#1098;&#1077;&#1082;&#1090;&#1072;&#1084;+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99;_&#1048;&#1088;&#1080;&#1085;&#1099;_&#1056;&#1072;&#1073;&#1086;&#1090;&#1072;\&#1053;&#1086;&#1074;&#1099;&#1081;&#1050;&#1086;&#1085;&#1090;&#1088;&#1072;&#1082;&#1090;\&#1056;&#1072;&#1079;-&#1056;&#1072;&#1073;&#1086;&#1090;&#1082;&#1072;\&#1044;&#1086;&#1082;&#1083;&#1072;&#1076;\12-08-2017_11-46-33\&#1057;&#1073;&#1086;&#1088;&#1044;&#1072;&#1085;&#1085;&#1099;&#1093;_01-08-2017-&#1054;&#1073;&#1088;&#1072;&#1073;&#1086;&#1090;&#1082;&#1072;&#1050;&#1076;&#1086;&#1082;&#1083;&#1072;&#1076;&#1091;_&#1089;&#1048;&#1079;&#1084;&#1077;&#1085;&#1077;&#1085;&#1080;&#1103;&#1084;&#1080;&#1055;&#1086;10&#1089;&#1091;&#1073;&#1098;&#1077;&#1082;&#1090;&#1072;&#1084;+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99;_&#1048;&#1088;&#1080;&#1085;&#1099;_&#1056;&#1072;&#1073;&#1086;&#1090;&#1072;\&#1053;&#1086;&#1074;&#1099;&#1081;&#1050;&#1086;&#1085;&#1090;&#1088;&#1072;&#1082;&#1090;\&#1056;&#1072;&#1079;-&#1056;&#1072;&#1073;&#1086;&#1090;&#1082;&#1072;\&#1044;&#1086;&#1082;&#1083;&#1072;&#1076;\12-08-2017_11-46-33\&#1057;&#1073;&#1086;&#1088;&#1044;&#1072;&#1085;&#1085;&#1099;&#1093;_01-08-2017-&#1054;&#1073;&#1088;&#1072;&#1073;&#1086;&#1090;&#1082;&#1072;&#1050;&#1076;&#1086;&#1082;&#1083;&#1072;&#1076;&#1091;_&#1089;&#1048;&#1079;&#1084;&#1077;&#1085;&#1077;&#1085;&#1080;&#1103;&#1084;&#1080;&#1055;&#1086;10&#1089;&#1091;&#1073;&#1098;&#1077;&#1082;&#1090;&#1072;&#1084;+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99;_&#1048;&#1088;&#1080;&#1085;&#1099;_&#1056;&#1072;&#1073;&#1086;&#1090;&#1072;\&#1053;&#1086;&#1074;&#1099;&#1081;&#1050;&#1086;&#1085;&#1090;&#1088;&#1072;&#1082;&#1090;\&#1056;&#1072;&#1079;-&#1056;&#1072;&#1073;&#1086;&#1090;&#1082;&#1072;\&#1044;&#1086;&#1082;&#1083;&#1072;&#1076;\12-08-2017_11-46-33\&#1057;&#1073;&#1086;&#1088;&#1044;&#1072;&#1085;&#1085;&#1099;&#1093;_01-08-2017-&#1054;&#1073;&#1088;&#1072;&#1073;&#1086;&#1090;&#1082;&#1072;&#1050;&#1076;&#1086;&#1082;&#1083;&#1072;&#1076;&#1091;_&#1089;&#1048;&#1079;&#1084;&#1077;&#1085;&#1077;&#1085;&#1080;&#1103;&#1084;&#1080;&#1055;&#1086;10&#1089;&#1091;&#1073;&#1098;&#1077;&#1082;&#1090;&#1072;&#1084;+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99;_&#1048;&#1088;&#1080;&#1085;&#1099;_&#1056;&#1072;&#1073;&#1086;&#1090;&#1072;\&#1053;&#1086;&#1074;&#1099;&#1081;&#1050;&#1086;&#1085;&#1090;&#1088;&#1072;&#1082;&#1090;\&#1056;&#1072;&#1079;-&#1056;&#1072;&#1073;&#1086;&#1090;&#1082;&#1072;\&#1044;&#1086;&#1082;&#1083;&#1072;&#1076;\12-08-2017_11-46-33\&#1057;&#1073;&#1086;&#1088;&#1044;&#1072;&#1085;&#1085;&#1099;&#1093;_01-08-2017-&#1054;&#1073;&#1088;&#1072;&#1073;&#1086;&#1090;&#1082;&#1072;&#1050;&#1076;&#1086;&#1082;&#1083;&#1072;&#1076;&#1091;_&#1089;&#1048;&#1079;&#1084;&#1077;&#1085;&#1077;&#1085;&#1080;&#1103;&#1084;&#1080;&#1055;&#1086;10&#1089;&#1091;&#1073;&#1098;&#1077;&#1082;&#1090;&#1072;&#1084;+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99;_&#1048;&#1088;&#1080;&#1085;&#1099;_&#1056;&#1072;&#1073;&#1086;&#1090;&#1072;\&#1053;&#1086;&#1074;&#1099;&#1081;&#1050;&#1086;&#1085;&#1090;&#1088;&#1072;&#1082;&#1090;\&#1056;&#1072;&#1079;-&#1056;&#1072;&#1073;&#1086;&#1090;&#1082;&#1072;\&#1044;&#1086;&#1082;&#1083;&#1072;&#1076;\12-08-2017_11-46-33\&#1057;&#1073;&#1086;&#1088;&#1044;&#1072;&#1085;&#1085;&#1099;&#1093;_01-08-2017-&#1054;&#1073;&#1088;&#1072;&#1073;&#1086;&#1090;&#1082;&#1072;&#1050;&#1076;&#1086;&#1082;&#1083;&#1072;&#1076;&#1091;_&#1089;&#1048;&#1079;&#1084;&#1077;&#1085;&#1077;&#1085;&#1080;&#1103;&#1084;&#1080;&#1055;&#1086;10&#1089;&#1091;&#1073;&#1098;&#1077;&#1082;&#1090;&#1072;&#1084;+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99;_&#1048;&#1088;&#1080;&#1085;&#1099;_&#1056;&#1072;&#1073;&#1086;&#1090;&#1072;\&#1053;&#1086;&#1074;&#1099;&#1081;&#1050;&#1086;&#1085;&#1090;&#1088;&#1072;&#1082;&#1090;\&#1056;&#1072;&#1079;-&#1056;&#1072;&#1073;&#1086;&#1090;&#1082;&#1072;\&#1044;&#1086;&#1082;&#1083;&#1072;&#1076;\12-08-2017_11-46-33\&#1057;&#1073;&#1086;&#1088;&#1044;&#1072;&#1085;&#1085;&#1099;&#1093;_01-08-2017-&#1054;&#1073;&#1088;&#1072;&#1073;&#1086;&#1090;&#1082;&#1072;&#1050;&#1076;&#1086;&#1082;&#1083;&#1072;&#1076;&#1091;_&#1089;&#1048;&#1079;&#1084;&#1077;&#1085;&#1077;&#1085;&#1080;&#1103;&#1084;&#1080;&#1055;&#1086;10&#1089;&#1091;&#1073;&#1098;&#1077;&#1082;&#1090;&#1072;&#1084;+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99;_&#1048;&#1088;&#1080;&#1085;&#1099;_&#1056;&#1072;&#1073;&#1086;&#1090;&#1072;\&#1053;&#1086;&#1074;&#1099;&#1081;&#1050;&#1086;&#1085;&#1090;&#1088;&#1072;&#1082;&#1090;\&#1056;&#1072;&#1079;-&#1056;&#1072;&#1073;&#1086;&#1090;&#1082;&#1072;\&#1044;&#1086;&#1082;&#1083;&#1072;&#1076;\12-08-2017_11-46-33\&#1057;&#1073;&#1086;&#1088;&#1044;&#1072;&#1085;&#1085;&#1099;&#1093;_01-08-2017-&#1054;&#1073;&#1088;&#1072;&#1073;&#1086;&#1090;&#1082;&#1072;&#1050;&#1076;&#1086;&#1082;&#1083;&#1072;&#1076;&#1091;_&#1089;&#1048;&#1079;&#1084;&#1077;&#1085;&#1077;&#1085;&#1080;&#1103;&#1084;&#1080;&#1055;&#1086;10&#1089;&#1091;&#1073;&#1098;&#1077;&#1082;&#1090;&#1072;&#1084;+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99;_&#1048;&#1088;&#1080;&#1085;&#1099;_&#1056;&#1072;&#1073;&#1086;&#1090;&#1072;\&#1053;&#1086;&#1074;&#1099;&#1081;&#1050;&#1086;&#1085;&#1090;&#1088;&#1072;&#1082;&#1090;\&#1056;&#1072;&#1079;-&#1056;&#1072;&#1073;&#1086;&#1090;&#1082;&#1072;\&#1044;&#1086;&#1082;&#1083;&#1072;&#1076;\12-08-2017_11-46-33\&#1057;&#1073;&#1086;&#1088;&#1044;&#1072;&#1085;&#1085;&#1099;&#1093;_01-08-2017-&#1054;&#1073;&#1088;&#1072;&#1073;&#1086;&#1090;&#1082;&#1072;&#1050;&#1076;&#1086;&#1082;&#1083;&#1072;&#1076;&#1091;_&#1089;&#1048;&#1079;&#1084;&#1077;&#1085;&#1077;&#1085;&#1080;&#1103;&#1084;&#1080;&#1055;&#1086;10&#1089;&#1091;&#1073;&#1098;&#1077;&#1082;&#1090;&#1072;&#1084;+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99;_&#1048;&#1088;&#1080;&#1085;&#1099;_&#1056;&#1072;&#1073;&#1086;&#1090;&#1072;\&#1053;&#1086;&#1074;&#1099;&#1081;&#1050;&#1086;&#1085;&#1090;&#1088;&#1072;&#1082;&#1090;\&#1056;&#1072;&#1079;-&#1056;&#1072;&#1073;&#1086;&#1090;&#1082;&#1072;\&#1044;&#1086;&#1082;&#1083;&#1072;&#1076;\12-08-2017_11-46-33\&#1057;&#1073;&#1086;&#1088;&#1044;&#1072;&#1085;&#1085;&#1099;&#1093;_01-08-2017-&#1054;&#1073;&#1088;&#1072;&#1073;&#1086;&#1090;&#1082;&#1072;&#1050;&#1076;&#1086;&#1082;&#1083;&#1072;&#1076;&#1091;_&#1089;&#1048;&#1079;&#1084;&#1077;&#1085;&#1077;&#1085;&#1080;&#1103;&#1084;&#1080;&#1055;&#1086;10&#1089;&#1091;&#1073;&#1098;&#1077;&#1082;&#1090;&#1072;&#1084;+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0;&#1099;_&#1048;&#1088;&#1080;&#1085;&#1099;_&#1056;&#1072;&#1073;&#1086;&#1090;&#1072;\&#1053;&#1086;&#1074;&#1099;&#1081;&#1050;&#1086;&#1085;&#1090;&#1088;&#1072;&#1082;&#1090;\&#1056;&#1072;&#1079;-&#1056;&#1072;&#1073;&#1086;&#1090;&#1082;&#1072;\&#1044;&#1086;&#1082;&#1083;&#1072;&#1076;\12-08-2017_11-46-33\&#1057;&#1073;&#1086;&#1088;&#1044;&#1072;&#1085;&#1085;&#1099;&#1093;_01-08-2017-&#1054;&#1073;&#1088;&#1072;&#1073;&#1086;&#1090;&#1082;&#1072;&#1050;&#1076;&#1086;&#1082;&#1083;&#1072;&#1076;&#1091;_&#1089;&#1048;&#1079;&#1084;&#1077;&#1085;&#1077;&#1085;&#1080;&#1103;&#1084;&#1080;&#1055;&#1086;10&#1089;&#1091;&#1073;&#1098;&#1077;&#1082;&#1090;&#1072;&#1084;+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Наличие</a:t>
            </a:r>
            <a:r>
              <a:rPr lang="ru-RU" baseline="0"/>
              <a:t> нормативных правовых актов</a:t>
            </a: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ДиагрКрит1!$B$7</c:f>
              <c:strCache>
                <c:ptCount val="1"/>
                <c:pt idx="0">
                  <c:v>Обеспечены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ДиагрКрит1!$C$6:$E$6</c:f>
              <c:strCache>
                <c:ptCount val="3"/>
                <c:pt idx="0">
                  <c:v>ЕГЭ</c:v>
                </c:pt>
                <c:pt idx="1">
                  <c:v>ОГЭ </c:v>
                </c:pt>
                <c:pt idx="2">
                  <c:v>НИКО</c:v>
                </c:pt>
              </c:strCache>
            </c:strRef>
          </c:cat>
          <c:val>
            <c:numRef>
              <c:f>ДиагрКрит1!$C$7:$E$7</c:f>
              <c:numCache>
                <c:formatCode>General</c:formatCode>
                <c:ptCount val="3"/>
                <c:pt idx="0">
                  <c:v>59</c:v>
                </c:pt>
                <c:pt idx="1">
                  <c:v>57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ДиагрКрит1!$B$8</c:f>
              <c:strCache>
                <c:ptCount val="1"/>
                <c:pt idx="0">
                  <c:v>Не обеспечены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ДиагрКрит1!$C$6:$E$6</c:f>
              <c:strCache>
                <c:ptCount val="3"/>
                <c:pt idx="0">
                  <c:v>ЕГЭ</c:v>
                </c:pt>
                <c:pt idx="1">
                  <c:v>ОГЭ </c:v>
                </c:pt>
                <c:pt idx="2">
                  <c:v>НИКО</c:v>
                </c:pt>
              </c:strCache>
            </c:strRef>
          </c:cat>
          <c:val>
            <c:numRef>
              <c:f>ДиагрКрит1!$C$8:$E$8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0979904"/>
        <c:axId val="440985000"/>
      </c:barChart>
      <c:catAx>
        <c:axId val="440979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0985000"/>
        <c:crosses val="autoZero"/>
        <c:auto val="1"/>
        <c:lblAlgn val="ctr"/>
        <c:lblOffset val="100"/>
        <c:noMultiLvlLbl val="0"/>
      </c:catAx>
      <c:valAx>
        <c:axId val="440985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097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Подготовка общественных </a:t>
            </a:r>
            <a:r>
              <a:rPr lang="ru-RU" dirty="0" smtClean="0"/>
              <a:t>наблюдателей в </a:t>
            </a:r>
            <a:r>
              <a:rPr lang="ru-RU" dirty="0"/>
              <a:t>субъекте Российской Федерации </a:t>
            </a:r>
            <a:r>
              <a:rPr lang="ru-RU" dirty="0" smtClean="0"/>
              <a:t>(</a:t>
            </a:r>
            <a:r>
              <a:rPr lang="ru-RU" dirty="0"/>
              <a:t>количество реализуемых программ)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ДиагрКрит3_ч1!$B$100</c:f>
              <c:strCache>
                <c:ptCount val="1"/>
                <c:pt idx="0">
                  <c:v>Программы подготовки наблюдетелей, реализуемые в субъекте РФ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ДиагрКрит3_ч1!$C$99:$E$99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ДиагрКрит3_ч1!$C$100:$E$100</c:f>
              <c:numCache>
                <c:formatCode>General</c:formatCode>
                <c:ptCount val="3"/>
                <c:pt idx="0">
                  <c:v>38</c:v>
                </c:pt>
                <c:pt idx="1">
                  <c:v>45</c:v>
                </c:pt>
                <c:pt idx="2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4491568"/>
        <c:axId val="444488040"/>
      </c:barChart>
      <c:catAx>
        <c:axId val="444491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488040"/>
        <c:crosses val="autoZero"/>
        <c:auto val="1"/>
        <c:lblAlgn val="ctr"/>
        <c:lblOffset val="100"/>
        <c:noMultiLvlLbl val="0"/>
      </c:catAx>
      <c:valAx>
        <c:axId val="444488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491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Количество граждан, обученных в субъекте Российской Федерации по программам подготовки общественных наблюдетелей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ДС2!$C$83</c:f>
              <c:strCache>
                <c:ptCount val="1"/>
                <c:pt idx="0">
                  <c:v>Количество обученных в субъекте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ДС2!$D$82:$F$82</c:f>
              <c:strCache>
                <c:ptCount val="3"/>
                <c:pt idx="0">
                  <c:v>2015 г</c:v>
                </c:pt>
                <c:pt idx="1">
                  <c:v>2016 г</c:v>
                </c:pt>
                <c:pt idx="2">
                  <c:v>2017 г</c:v>
                </c:pt>
              </c:strCache>
            </c:strRef>
          </c:cat>
          <c:val>
            <c:numRef>
              <c:f>ДС2!$D$83:$F$83</c:f>
              <c:numCache>
                <c:formatCode>General</c:formatCode>
                <c:ptCount val="3"/>
                <c:pt idx="0">
                  <c:v>36834</c:v>
                </c:pt>
                <c:pt idx="1">
                  <c:v>50144</c:v>
                </c:pt>
                <c:pt idx="2">
                  <c:v>54036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4490000"/>
        <c:axId val="444487648"/>
      </c:barChart>
      <c:catAx>
        <c:axId val="444490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487648"/>
        <c:crosses val="autoZero"/>
        <c:auto val="1"/>
        <c:lblAlgn val="ctr"/>
        <c:lblOffset val="100"/>
        <c:noMultiLvlLbl val="0"/>
      </c:catAx>
      <c:valAx>
        <c:axId val="444487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49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Участие граждан в</a:t>
            </a:r>
            <a:r>
              <a:rPr lang="ru-RU" baseline="0"/>
              <a:t> общественном наблюдении </a:t>
            </a:r>
            <a:br>
              <a:rPr lang="ru-RU" baseline="0"/>
            </a:br>
            <a:r>
              <a:rPr lang="ru-RU" baseline="0"/>
              <a:t>в 2015-2017 гг.  (чел.)</a:t>
            </a: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ДиагрКрит2_ч2!$C$85</c:f>
              <c:strCache>
                <c:ptCount val="1"/>
                <c:pt idx="0">
                  <c:v>2015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ДиагрКрит2_ч2!$B$86:$B$88</c:f>
              <c:strCache>
                <c:ptCount val="3"/>
                <c:pt idx="0">
                  <c:v>ЕГЭ</c:v>
                </c:pt>
                <c:pt idx="1">
                  <c:v>ОГЭ</c:v>
                </c:pt>
                <c:pt idx="2">
                  <c:v>НИКО</c:v>
                </c:pt>
              </c:strCache>
            </c:strRef>
          </c:cat>
          <c:val>
            <c:numRef>
              <c:f>ДиагрКрит2_ч2!$C$86:$C$88</c:f>
              <c:numCache>
                <c:formatCode>General</c:formatCode>
                <c:ptCount val="3"/>
                <c:pt idx="0">
                  <c:v>40088</c:v>
                </c:pt>
                <c:pt idx="1">
                  <c:v>32808</c:v>
                </c:pt>
                <c:pt idx="2">
                  <c:v>2694</c:v>
                </c:pt>
              </c:numCache>
            </c:numRef>
          </c:val>
        </c:ser>
        <c:ser>
          <c:idx val="1"/>
          <c:order val="1"/>
          <c:tx>
            <c:strRef>
              <c:f>ДиагрКрит2_ч2!$D$85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ДиагрКрит2_ч2!$B$86:$B$88</c:f>
              <c:strCache>
                <c:ptCount val="3"/>
                <c:pt idx="0">
                  <c:v>ЕГЭ</c:v>
                </c:pt>
                <c:pt idx="1">
                  <c:v>ОГЭ</c:v>
                </c:pt>
                <c:pt idx="2">
                  <c:v>НИКО</c:v>
                </c:pt>
              </c:strCache>
            </c:strRef>
          </c:cat>
          <c:val>
            <c:numRef>
              <c:f>ДиагрКрит2_ч2!$D$86:$D$88</c:f>
              <c:numCache>
                <c:formatCode>General</c:formatCode>
                <c:ptCount val="3"/>
                <c:pt idx="0">
                  <c:v>42793</c:v>
                </c:pt>
                <c:pt idx="1">
                  <c:v>44221</c:v>
                </c:pt>
                <c:pt idx="2">
                  <c:v>2292</c:v>
                </c:pt>
              </c:numCache>
            </c:numRef>
          </c:val>
        </c:ser>
        <c:ser>
          <c:idx val="2"/>
          <c:order val="2"/>
          <c:tx>
            <c:strRef>
              <c:f>ДиагрКрит2_ч2!$E$85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ДиагрКрит2_ч2!$B$86:$B$88</c:f>
              <c:strCache>
                <c:ptCount val="3"/>
                <c:pt idx="0">
                  <c:v>ЕГЭ</c:v>
                </c:pt>
                <c:pt idx="1">
                  <c:v>ОГЭ</c:v>
                </c:pt>
                <c:pt idx="2">
                  <c:v>НИКО</c:v>
                </c:pt>
              </c:strCache>
            </c:strRef>
          </c:cat>
          <c:val>
            <c:numRef>
              <c:f>ДиагрКрит2_ч2!$E$86:$E$88</c:f>
              <c:numCache>
                <c:formatCode>General</c:formatCode>
                <c:ptCount val="3"/>
                <c:pt idx="0">
                  <c:v>43658</c:v>
                </c:pt>
                <c:pt idx="1">
                  <c:v>44913</c:v>
                </c:pt>
                <c:pt idx="2">
                  <c:v>2747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492744"/>
        <c:axId val="444492352"/>
      </c:barChart>
      <c:catAx>
        <c:axId val="444492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492352"/>
        <c:crosses val="autoZero"/>
        <c:auto val="1"/>
        <c:lblAlgn val="ctr"/>
        <c:lblOffset val="100"/>
        <c:noMultiLvlLbl val="0"/>
      </c:catAx>
      <c:valAx>
        <c:axId val="44449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492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Доля субъектов,</a:t>
            </a:r>
            <a:r>
              <a:rPr lang="ru-RU" baseline="0"/>
              <a:t> осуществляющих и</a:t>
            </a:r>
            <a:r>
              <a:rPr lang="ru-RU"/>
              <a:t>нформационное сопровождение деятельности общественных наблюдетелей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'ДС2 (2)'!$K$79:$K$81</c:f>
              <c:strCache>
                <c:ptCount val="3"/>
                <c:pt idx="0">
                  <c:v>Информационные материалы имеются в печатном виде и/или размещены на сайте ОИВ и организаций-участников общественного наблюдения</c:v>
                </c:pt>
                <c:pt idx="1">
                  <c:v>Деятельность общественных наблюдетелей регулярно освещается в СМИ</c:v>
                </c:pt>
                <c:pt idx="2">
                  <c:v>Имеется консультационная поддержка общественных наблюдетелей, проводятся мероприятия по обсуждению результатов общественного наблюдения</c:v>
                </c:pt>
              </c:strCache>
            </c:strRef>
          </c:cat>
          <c:val>
            <c:numRef>
              <c:f>'ДС2 (2)'!$L$79:$L$81</c:f>
              <c:numCache>
                <c:formatCode>0.00%</c:formatCode>
                <c:ptCount val="3"/>
                <c:pt idx="0">
                  <c:v>0.67692307692307729</c:v>
                </c:pt>
                <c:pt idx="1">
                  <c:v>0.66153846153846163</c:v>
                </c:pt>
                <c:pt idx="2">
                  <c:v>0.67692307692307729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488824"/>
        <c:axId val="445921848"/>
      </c:barChart>
      <c:catAx>
        <c:axId val="44448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5921848"/>
        <c:crosses val="autoZero"/>
        <c:auto val="1"/>
        <c:lblAlgn val="ctr"/>
        <c:lblOffset val="100"/>
        <c:noMultiLvlLbl val="0"/>
      </c:catAx>
      <c:valAx>
        <c:axId val="445921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488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Результаты анализа региональных практик (распределение</a:t>
            </a:r>
            <a:r>
              <a:rPr lang="ru-RU" sz="1400" baseline="0"/>
              <a:t> субъектов Российской Федерации по категориям)</a:t>
            </a:r>
            <a:endParaRPr lang="ru-RU" sz="1400"/>
          </a:p>
        </c:rich>
      </c:tx>
      <c:overlay val="0"/>
    </c:title>
    <c:autoTitleDeleted val="0"/>
    <c:plotArea>
      <c:layout/>
      <c:barChart>
        <c:barDir val="col"/>
        <c:grouping val="stacked"/>
        <c:varyColors val="1"/>
        <c:ser>
          <c:idx val="0"/>
          <c:order val="0"/>
          <c:tx>
            <c:strRef>
              <c:f>РезультатыОценки!$Y$94</c:f>
              <c:strCache>
                <c:ptCount val="1"/>
                <c:pt idx="0">
                  <c:v>Кол-во субъетов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РезультатыОценки!$X$95:$X$97</c:f>
              <c:strCache>
                <c:ptCount val="3"/>
                <c:pt idx="0">
                  <c:v>Развитая региональная практика </c:v>
                </c:pt>
                <c:pt idx="1">
                  <c:v>Удовлетворительная региональная практика </c:v>
                </c:pt>
                <c:pt idx="2">
                  <c:v>Неудовлетворительная региональная практика</c:v>
                </c:pt>
              </c:strCache>
            </c:strRef>
          </c:cat>
          <c:val>
            <c:numRef>
              <c:f>РезультатыОценки!$Y$95:$Y$97</c:f>
              <c:numCache>
                <c:formatCode>General</c:formatCode>
                <c:ptCount val="3"/>
                <c:pt idx="0">
                  <c:v>9</c:v>
                </c:pt>
                <c:pt idx="1">
                  <c:v>23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5915184"/>
        <c:axId val="445918712"/>
      </c:barChart>
      <c:catAx>
        <c:axId val="445915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45918712"/>
        <c:crosses val="autoZero"/>
        <c:auto val="1"/>
        <c:lblAlgn val="ctr"/>
        <c:lblOffset val="100"/>
        <c:noMultiLvlLbl val="0"/>
      </c:catAx>
      <c:valAx>
        <c:axId val="445918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59151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Доступность нормативных правовых актов, разработанных в субъекте Российской Федерации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ДиагрКрит1!$K$7</c:f>
              <c:strCache>
                <c:ptCount val="1"/>
                <c:pt idx="0">
                  <c:v>Размещены на сайте ОИВ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ДиагрКрит1!$L$6:$N$6</c:f>
              <c:strCache>
                <c:ptCount val="3"/>
                <c:pt idx="0">
                  <c:v>ЕГЭ</c:v>
                </c:pt>
                <c:pt idx="1">
                  <c:v>ОГЭ </c:v>
                </c:pt>
                <c:pt idx="2">
                  <c:v>НИКО</c:v>
                </c:pt>
              </c:strCache>
            </c:strRef>
          </c:cat>
          <c:val>
            <c:numRef>
              <c:f>ДиагрКрит1!$L$7:$N$7</c:f>
              <c:numCache>
                <c:formatCode>General</c:formatCode>
                <c:ptCount val="3"/>
                <c:pt idx="0">
                  <c:v>39</c:v>
                </c:pt>
                <c:pt idx="1">
                  <c:v>39</c:v>
                </c:pt>
                <c:pt idx="2">
                  <c:v>27</c:v>
                </c:pt>
              </c:numCache>
            </c:numRef>
          </c:val>
        </c:ser>
        <c:ser>
          <c:idx val="1"/>
          <c:order val="1"/>
          <c:tx>
            <c:strRef>
              <c:f>ДиагрКрит1!$K$8</c:f>
              <c:strCache>
                <c:ptCount val="1"/>
                <c:pt idx="0">
                  <c:v>Не размещены на сайте ОИВ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ДиагрКрит1!$L$6:$N$6</c:f>
              <c:strCache>
                <c:ptCount val="3"/>
                <c:pt idx="0">
                  <c:v>ЕГЭ</c:v>
                </c:pt>
                <c:pt idx="1">
                  <c:v>ОГЭ </c:v>
                </c:pt>
                <c:pt idx="2">
                  <c:v>НИКО</c:v>
                </c:pt>
              </c:strCache>
            </c:strRef>
          </c:cat>
          <c:val>
            <c:numRef>
              <c:f>ДиагрКрит1!$L$8:$N$8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22</c:v>
                </c:pt>
              </c:numCache>
            </c:numRef>
          </c:val>
        </c:ser>
        <c:ser>
          <c:idx val="2"/>
          <c:order val="2"/>
          <c:tx>
            <c:strRef>
              <c:f>ДиагрКрит1!$K$9</c:f>
              <c:strCache>
                <c:ptCount val="1"/>
                <c:pt idx="0">
                  <c:v>Сведения о размещении отсутствуют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ДиагрКрит1!$L$6:$N$6</c:f>
              <c:strCache>
                <c:ptCount val="3"/>
                <c:pt idx="0">
                  <c:v>ЕГЭ</c:v>
                </c:pt>
                <c:pt idx="1">
                  <c:v>ОГЭ </c:v>
                </c:pt>
                <c:pt idx="2">
                  <c:v>НИКО</c:v>
                </c:pt>
              </c:strCache>
            </c:strRef>
          </c:cat>
          <c:val>
            <c:numRef>
              <c:f>ДиагрКрит1!$L$9:$N$9</c:f>
              <c:numCache>
                <c:formatCode>General</c:formatCode>
                <c:ptCount val="3"/>
                <c:pt idx="0">
                  <c:v>16</c:v>
                </c:pt>
                <c:pt idx="1">
                  <c:v>16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37915952"/>
        <c:axId val="331909752"/>
      </c:barChart>
      <c:catAx>
        <c:axId val="437915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909752"/>
        <c:crosses val="autoZero"/>
        <c:auto val="1"/>
        <c:lblAlgn val="ctr"/>
        <c:lblOffset val="100"/>
        <c:noMultiLvlLbl val="0"/>
      </c:catAx>
      <c:valAx>
        <c:axId val="331909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7915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Присутствие общественных наблюдателей</a:t>
            </a:r>
            <a:r>
              <a:rPr lang="ru-RU" baseline="0"/>
              <a:t> при проведении оценочных процедур</a:t>
            </a: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ДиагрКрит2_ч1!$B$102</c:f>
              <c:strCache>
                <c:ptCount val="1"/>
                <c:pt idx="0">
                  <c:v>Присутствуют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ДиагрКрит2_ч1!$C$101:$E$101</c:f>
              <c:strCache>
                <c:ptCount val="3"/>
                <c:pt idx="0">
                  <c:v>ЕГЭ</c:v>
                </c:pt>
                <c:pt idx="1">
                  <c:v>ОГЭ</c:v>
                </c:pt>
                <c:pt idx="2">
                  <c:v>НИКО</c:v>
                </c:pt>
              </c:strCache>
            </c:strRef>
          </c:cat>
          <c:val>
            <c:numRef>
              <c:f>ДиагрКрит2_ч1!$C$102:$E$102</c:f>
              <c:numCache>
                <c:formatCode>General</c:formatCode>
                <c:ptCount val="3"/>
                <c:pt idx="0">
                  <c:v>65</c:v>
                </c:pt>
                <c:pt idx="1">
                  <c:v>64</c:v>
                </c:pt>
                <c:pt idx="2">
                  <c:v>47</c:v>
                </c:pt>
              </c:numCache>
            </c:numRef>
          </c:val>
        </c:ser>
        <c:ser>
          <c:idx val="1"/>
          <c:order val="1"/>
          <c:tx>
            <c:strRef>
              <c:f>ДиагрКрит2_ч1!$B$103</c:f>
              <c:strCache>
                <c:ptCount val="1"/>
                <c:pt idx="0">
                  <c:v>Не присутствуют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ДиагрКрит2_ч1!$C$101:$E$101</c:f>
              <c:strCache>
                <c:ptCount val="3"/>
                <c:pt idx="0">
                  <c:v>ЕГЭ</c:v>
                </c:pt>
                <c:pt idx="1">
                  <c:v>ОГЭ</c:v>
                </c:pt>
                <c:pt idx="2">
                  <c:v>НИКО</c:v>
                </c:pt>
              </c:strCache>
            </c:strRef>
          </c:cat>
          <c:val>
            <c:numRef>
              <c:f>ДиагрКрит2_ч1!$C$103:$E$103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908184"/>
        <c:axId val="331905440"/>
      </c:barChart>
      <c:catAx>
        <c:axId val="331908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905440"/>
        <c:crosses val="autoZero"/>
        <c:auto val="1"/>
        <c:lblAlgn val="ctr"/>
        <c:lblOffset val="100"/>
        <c:noMultiLvlLbl val="0"/>
      </c:catAx>
      <c:valAx>
        <c:axId val="3319054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908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Определение потребности в общественных наблюдателях</a:t>
            </a:r>
            <a:r>
              <a:rPr lang="ru-RU" baseline="0"/>
              <a:t> в субъектах Российской Федерации</a:t>
            </a: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ДиагрКрит3_ч1!$B$113</c:f>
              <c:strCache>
                <c:ptCount val="1"/>
                <c:pt idx="0">
                  <c:v>Потребность определена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ДиагрКрит3_ч1!$C$112:$E$112</c:f>
              <c:strCache>
                <c:ptCount val="3"/>
                <c:pt idx="0">
                  <c:v>2015 г</c:v>
                </c:pt>
                <c:pt idx="1">
                  <c:v>2016 г</c:v>
                </c:pt>
                <c:pt idx="2">
                  <c:v>2017 г</c:v>
                </c:pt>
              </c:strCache>
            </c:strRef>
          </c:cat>
          <c:val>
            <c:numRef>
              <c:f>ДиагрКрит3_ч1!$C$113:$E$113</c:f>
              <c:numCache>
                <c:formatCode>General</c:formatCode>
                <c:ptCount val="3"/>
                <c:pt idx="0">
                  <c:v>39</c:v>
                </c:pt>
                <c:pt idx="1">
                  <c:v>41</c:v>
                </c:pt>
                <c:pt idx="2">
                  <c:v>42</c:v>
                </c:pt>
              </c:numCache>
            </c:numRef>
          </c:val>
        </c:ser>
        <c:ser>
          <c:idx val="1"/>
          <c:order val="1"/>
          <c:tx>
            <c:strRef>
              <c:f>ДиагрКрит3_ч1!$B$114</c:f>
              <c:strCache>
                <c:ptCount val="1"/>
                <c:pt idx="0">
                  <c:v>Потребность не определена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ДиагрКрит3_ч1!$C$112:$E$112</c:f>
              <c:strCache>
                <c:ptCount val="3"/>
                <c:pt idx="0">
                  <c:v>2015 г</c:v>
                </c:pt>
                <c:pt idx="1">
                  <c:v>2016 г</c:v>
                </c:pt>
                <c:pt idx="2">
                  <c:v>2017 г</c:v>
                </c:pt>
              </c:strCache>
            </c:strRef>
          </c:cat>
          <c:val>
            <c:numRef>
              <c:f>ДиагрКрит3_ч1!$C$114:$E$114</c:f>
              <c:numCache>
                <c:formatCode>General</c:formatCode>
                <c:ptCount val="3"/>
                <c:pt idx="0">
                  <c:v>26</c:v>
                </c:pt>
                <c:pt idx="1">
                  <c:v>24</c:v>
                </c:pt>
                <c:pt idx="2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908576"/>
        <c:axId val="331910536"/>
      </c:barChart>
      <c:catAx>
        <c:axId val="33190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910536"/>
        <c:crosses val="autoZero"/>
        <c:auto val="1"/>
        <c:lblAlgn val="ctr"/>
        <c:lblOffset val="100"/>
        <c:noMultiLvlLbl val="0"/>
      </c:catAx>
      <c:valAx>
        <c:axId val="331910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90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0" i="0" baseline="0">
                <a:effectLst/>
              </a:rPr>
              <a:t>Удовлетворение потребности в общественных наблюдателях силами субъектов Российской Федерации </a:t>
            </a:r>
            <a:br>
              <a:rPr lang="ru-RU" sz="1200" b="0" i="0" baseline="0">
                <a:effectLst/>
              </a:rPr>
            </a:br>
            <a:r>
              <a:rPr lang="ru-RU" sz="1200" b="0" i="0" baseline="0">
                <a:effectLst/>
              </a:rPr>
              <a:t>(на основании данных из 42 субъектов)</a:t>
            </a:r>
            <a:endParaRPr lang="ru-RU" sz="12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6.8716523358737375E-2"/>
          <c:y val="0.19022881610601558"/>
          <c:w val="0.91120647407882205"/>
          <c:h val="0.67271902377166315"/>
        </c:manualLayout>
      </c:layout>
      <c:lineChart>
        <c:grouping val="standard"/>
        <c:varyColors val="0"/>
        <c:ser>
          <c:idx val="0"/>
          <c:order val="0"/>
          <c:tx>
            <c:strRef>
              <c:f>ДС3!$F$57</c:f>
              <c:strCache>
                <c:ptCount val="1"/>
                <c:pt idx="0">
                  <c:v>Потребность в общественных наблюдателях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ДС3!$G$56:$I$56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ДС3!$G$57:$I$57</c:f>
              <c:numCache>
                <c:formatCode>General</c:formatCode>
                <c:ptCount val="3"/>
                <c:pt idx="0">
                  <c:v>36937</c:v>
                </c:pt>
                <c:pt idx="1">
                  <c:v>40660</c:v>
                </c:pt>
                <c:pt idx="2">
                  <c:v>43610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ДС3!$F$58</c:f>
              <c:strCache>
                <c:ptCount val="1"/>
                <c:pt idx="0">
                  <c:v>Количество граждан, обученных в субъектах Российской Федерации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ДС3!$G$56:$I$56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ДС3!$G$58:$I$58</c:f>
              <c:numCache>
                <c:formatCode>General</c:formatCode>
                <c:ptCount val="3"/>
                <c:pt idx="0">
                  <c:v>18664</c:v>
                </c:pt>
                <c:pt idx="1">
                  <c:v>28980</c:v>
                </c:pt>
                <c:pt idx="2">
                  <c:v>34464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1903088"/>
        <c:axId val="331907792"/>
      </c:lineChart>
      <c:catAx>
        <c:axId val="33190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907792"/>
        <c:crosses val="autoZero"/>
        <c:auto val="1"/>
        <c:lblAlgn val="ctr"/>
        <c:lblOffset val="100"/>
        <c:noMultiLvlLbl val="0"/>
      </c:catAx>
      <c:valAx>
        <c:axId val="33190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903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Применение</a:t>
            </a:r>
            <a:r>
              <a:rPr lang="ru-RU" baseline="0"/>
              <a:t> различных форм общестенного наблюдения в субъектах Российской Федерации</a:t>
            </a: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ДиагрКрит2_ч1!$K$102</c:f>
              <c:strCache>
                <c:ptCount val="1"/>
                <c:pt idx="0">
                  <c:v>В очной форме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ДиагрКрит2_ч1!$L$101:$N$101</c:f>
              <c:strCache>
                <c:ptCount val="3"/>
                <c:pt idx="0">
                  <c:v>ЕГЭ</c:v>
                </c:pt>
                <c:pt idx="1">
                  <c:v>ОГЭ</c:v>
                </c:pt>
                <c:pt idx="2">
                  <c:v>НИКО</c:v>
                </c:pt>
              </c:strCache>
            </c:strRef>
          </c:cat>
          <c:val>
            <c:numRef>
              <c:f>ДиагрКрит2_ч1!$L$102:$N$102</c:f>
              <c:numCache>
                <c:formatCode>General</c:formatCode>
                <c:ptCount val="3"/>
                <c:pt idx="0">
                  <c:v>65</c:v>
                </c:pt>
                <c:pt idx="1">
                  <c:v>65</c:v>
                </c:pt>
                <c:pt idx="2">
                  <c:v>46</c:v>
                </c:pt>
              </c:numCache>
            </c:numRef>
          </c:val>
        </c:ser>
        <c:ser>
          <c:idx val="1"/>
          <c:order val="1"/>
          <c:tx>
            <c:strRef>
              <c:f>ДиагрКрит2_ч1!$K$103</c:f>
              <c:strCache>
                <c:ptCount val="1"/>
                <c:pt idx="0">
                  <c:v>В форме видеонаблюдения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ДиагрКрит2_ч1!$L$101:$N$101</c:f>
              <c:strCache>
                <c:ptCount val="3"/>
                <c:pt idx="0">
                  <c:v>ЕГЭ</c:v>
                </c:pt>
                <c:pt idx="1">
                  <c:v>ОГЭ</c:v>
                </c:pt>
                <c:pt idx="2">
                  <c:v>НИКО</c:v>
                </c:pt>
              </c:strCache>
            </c:strRef>
          </c:cat>
          <c:val>
            <c:numRef>
              <c:f>ДиагрКрит2_ч1!$L$103:$N$103</c:f>
              <c:numCache>
                <c:formatCode>General</c:formatCode>
                <c:ptCount val="3"/>
                <c:pt idx="0">
                  <c:v>61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31910144"/>
        <c:axId val="331907008"/>
      </c:barChart>
      <c:catAx>
        <c:axId val="331910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907008"/>
        <c:crosses val="autoZero"/>
        <c:auto val="1"/>
        <c:lblAlgn val="ctr"/>
        <c:lblOffset val="100"/>
        <c:noMultiLvlLbl val="0"/>
      </c:catAx>
      <c:valAx>
        <c:axId val="331907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91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Участие студентов в общественном</a:t>
            </a:r>
            <a:r>
              <a:rPr lang="ru-RU" baseline="0"/>
              <a:t> наблюдении  </a:t>
            </a:r>
            <a:br>
              <a:rPr lang="ru-RU" baseline="0"/>
            </a:br>
            <a:r>
              <a:rPr lang="ru-RU" baseline="0"/>
              <a:t>в 2015-2017 гг. </a:t>
            </a:r>
            <a:r>
              <a:rPr lang="ru-RU"/>
              <a:t>(чел.)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ДиагрКрит2_ч2!$C$79</c:f>
              <c:strCache>
                <c:ptCount val="1"/>
                <c:pt idx="0">
                  <c:v>2015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ДиагрКрит2_ч2!$B$80:$B$82</c:f>
              <c:strCache>
                <c:ptCount val="3"/>
                <c:pt idx="0">
                  <c:v>ЕГЭ</c:v>
                </c:pt>
                <c:pt idx="1">
                  <c:v>ОГЭ</c:v>
                </c:pt>
                <c:pt idx="2">
                  <c:v>НИКО</c:v>
                </c:pt>
              </c:strCache>
            </c:strRef>
          </c:cat>
          <c:val>
            <c:numRef>
              <c:f>ДиагрКрит2_ч2!$C$80:$C$82</c:f>
              <c:numCache>
                <c:formatCode>General</c:formatCode>
                <c:ptCount val="3"/>
                <c:pt idx="0">
                  <c:v>2373</c:v>
                </c:pt>
                <c:pt idx="1">
                  <c:v>332</c:v>
                </c:pt>
                <c:pt idx="2">
                  <c:v>134</c:v>
                </c:pt>
              </c:numCache>
            </c:numRef>
          </c:val>
        </c:ser>
        <c:ser>
          <c:idx val="1"/>
          <c:order val="1"/>
          <c:tx>
            <c:strRef>
              <c:f>ДиагрКрит2_ч2!$D$79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ДиагрКрит2_ч2!$B$80:$B$82</c:f>
              <c:strCache>
                <c:ptCount val="3"/>
                <c:pt idx="0">
                  <c:v>ЕГЭ</c:v>
                </c:pt>
                <c:pt idx="1">
                  <c:v>ОГЭ</c:v>
                </c:pt>
                <c:pt idx="2">
                  <c:v>НИКО</c:v>
                </c:pt>
              </c:strCache>
            </c:strRef>
          </c:cat>
          <c:val>
            <c:numRef>
              <c:f>ДиагрКрит2_ч2!$D$80:$D$82</c:f>
              <c:numCache>
                <c:formatCode>General</c:formatCode>
                <c:ptCount val="3"/>
                <c:pt idx="0">
                  <c:v>4495</c:v>
                </c:pt>
                <c:pt idx="1">
                  <c:v>1057</c:v>
                </c:pt>
                <c:pt idx="2">
                  <c:v>158</c:v>
                </c:pt>
              </c:numCache>
            </c:numRef>
          </c:val>
        </c:ser>
        <c:ser>
          <c:idx val="2"/>
          <c:order val="2"/>
          <c:tx>
            <c:strRef>
              <c:f>ДиагрКрит2_ч2!$E$79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ДиагрКрит2_ч2!$B$80:$B$82</c:f>
              <c:strCache>
                <c:ptCount val="3"/>
                <c:pt idx="0">
                  <c:v>ЕГЭ</c:v>
                </c:pt>
                <c:pt idx="1">
                  <c:v>ОГЭ</c:v>
                </c:pt>
                <c:pt idx="2">
                  <c:v>НИКО</c:v>
                </c:pt>
              </c:strCache>
            </c:strRef>
          </c:cat>
          <c:val>
            <c:numRef>
              <c:f>ДиагрКрит2_ч2!$E$80:$E$82</c:f>
              <c:numCache>
                <c:formatCode>General</c:formatCode>
                <c:ptCount val="3"/>
                <c:pt idx="0">
                  <c:v>7642</c:v>
                </c:pt>
                <c:pt idx="1">
                  <c:v>2133</c:v>
                </c:pt>
                <c:pt idx="2">
                  <c:v>289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1904264"/>
        <c:axId val="331905048"/>
      </c:barChart>
      <c:catAx>
        <c:axId val="331904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905048"/>
        <c:crosses val="autoZero"/>
        <c:auto val="1"/>
        <c:lblAlgn val="ctr"/>
        <c:lblOffset val="100"/>
        <c:noMultiLvlLbl val="0"/>
      </c:catAx>
      <c:valAx>
        <c:axId val="331905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1904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Участие граждан в</a:t>
            </a:r>
            <a:r>
              <a:rPr lang="ru-RU" baseline="0"/>
              <a:t> общественном наблюдении </a:t>
            </a:r>
            <a:br>
              <a:rPr lang="ru-RU" baseline="0"/>
            </a:br>
            <a:r>
              <a:rPr lang="ru-RU" baseline="0"/>
              <a:t>в 2015-2017 гг.  (чел.)</a:t>
            </a: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ДиагрКрит2_ч2!$C$85</c:f>
              <c:strCache>
                <c:ptCount val="1"/>
                <c:pt idx="0">
                  <c:v>2015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ДиагрКрит2_ч2!$B$86:$B$88</c:f>
              <c:strCache>
                <c:ptCount val="3"/>
                <c:pt idx="0">
                  <c:v>ЕГЭ</c:v>
                </c:pt>
                <c:pt idx="1">
                  <c:v>ОГЭ</c:v>
                </c:pt>
                <c:pt idx="2">
                  <c:v>НИКО</c:v>
                </c:pt>
              </c:strCache>
            </c:strRef>
          </c:cat>
          <c:val>
            <c:numRef>
              <c:f>ДиагрКрит2_ч2!$C$86:$C$88</c:f>
              <c:numCache>
                <c:formatCode>General</c:formatCode>
                <c:ptCount val="3"/>
                <c:pt idx="0">
                  <c:v>40088</c:v>
                </c:pt>
                <c:pt idx="1">
                  <c:v>32808</c:v>
                </c:pt>
                <c:pt idx="2">
                  <c:v>2694</c:v>
                </c:pt>
              </c:numCache>
            </c:numRef>
          </c:val>
        </c:ser>
        <c:ser>
          <c:idx val="1"/>
          <c:order val="1"/>
          <c:tx>
            <c:strRef>
              <c:f>ДиагрКрит2_ч2!$D$85</c:f>
              <c:strCache>
                <c:ptCount val="1"/>
                <c:pt idx="0">
                  <c:v>2016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ДиагрКрит2_ч2!$B$86:$B$88</c:f>
              <c:strCache>
                <c:ptCount val="3"/>
                <c:pt idx="0">
                  <c:v>ЕГЭ</c:v>
                </c:pt>
                <c:pt idx="1">
                  <c:v>ОГЭ</c:v>
                </c:pt>
                <c:pt idx="2">
                  <c:v>НИКО</c:v>
                </c:pt>
              </c:strCache>
            </c:strRef>
          </c:cat>
          <c:val>
            <c:numRef>
              <c:f>ДиагрКрит2_ч2!$D$86:$D$88</c:f>
              <c:numCache>
                <c:formatCode>General</c:formatCode>
                <c:ptCount val="3"/>
                <c:pt idx="0">
                  <c:v>42793</c:v>
                </c:pt>
                <c:pt idx="1">
                  <c:v>44221</c:v>
                </c:pt>
                <c:pt idx="2">
                  <c:v>2292</c:v>
                </c:pt>
              </c:numCache>
            </c:numRef>
          </c:val>
        </c:ser>
        <c:ser>
          <c:idx val="2"/>
          <c:order val="2"/>
          <c:tx>
            <c:strRef>
              <c:f>ДиагрКрит2_ч2!$E$85</c:f>
              <c:strCache>
                <c:ptCount val="1"/>
                <c:pt idx="0">
                  <c:v>2017 г.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ДиагрКрит2_ч2!$B$86:$B$88</c:f>
              <c:strCache>
                <c:ptCount val="3"/>
                <c:pt idx="0">
                  <c:v>ЕГЭ</c:v>
                </c:pt>
                <c:pt idx="1">
                  <c:v>ОГЭ</c:v>
                </c:pt>
                <c:pt idx="2">
                  <c:v>НИКО</c:v>
                </c:pt>
              </c:strCache>
            </c:strRef>
          </c:cat>
          <c:val>
            <c:numRef>
              <c:f>ДиагрКрит2_ч2!$E$86:$E$88</c:f>
              <c:numCache>
                <c:formatCode>General</c:formatCode>
                <c:ptCount val="3"/>
                <c:pt idx="0">
                  <c:v>43658</c:v>
                </c:pt>
                <c:pt idx="1">
                  <c:v>44913</c:v>
                </c:pt>
                <c:pt idx="2">
                  <c:v>2747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4491960"/>
        <c:axId val="444490392"/>
      </c:barChart>
      <c:catAx>
        <c:axId val="444491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490392"/>
        <c:crosses val="autoZero"/>
        <c:auto val="1"/>
        <c:lblAlgn val="ctr"/>
        <c:lblOffset val="100"/>
        <c:noMultiLvlLbl val="0"/>
      </c:catAx>
      <c:valAx>
        <c:axId val="444490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491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Доля студентов в общем количестве граждан принявших участие  в общественном наблюдении в 2015-2017 гг. </a:t>
            </a:r>
          </a:p>
        </c:rich>
      </c:tx>
      <c:layout>
        <c:manualLayout>
          <c:xMode val="edge"/>
          <c:yMode val="edge"/>
          <c:x val="0.16623887859556349"/>
          <c:y val="3.144104176237951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ДиагрКрит2_ч2!$B$95</c:f>
              <c:strCache>
                <c:ptCount val="1"/>
                <c:pt idx="0">
                  <c:v>ЕГЭ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ДиагрКрит2_ч2!$C$94:$E$94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ДиагрКрит2_ч2!$C$95:$E$95</c:f>
              <c:numCache>
                <c:formatCode>0.00%</c:formatCode>
                <c:ptCount val="3"/>
                <c:pt idx="0">
                  <c:v>5.9194771502694081E-2</c:v>
                </c:pt>
                <c:pt idx="1">
                  <c:v>0.10504054401420794</c:v>
                </c:pt>
                <c:pt idx="2">
                  <c:v>0.17504237482248391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ДиагрКрит2_ч2!$B$96</c:f>
              <c:strCache>
                <c:ptCount val="1"/>
                <c:pt idx="0">
                  <c:v>ОГЭ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ДиагрКрит2_ч2!$C$94:$E$94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ДиагрКрит2_ч2!$C$96:$E$96</c:f>
              <c:numCache>
                <c:formatCode>0.00%</c:formatCode>
                <c:ptCount val="3"/>
                <c:pt idx="0">
                  <c:v>1.0119483052913924E-2</c:v>
                </c:pt>
                <c:pt idx="1">
                  <c:v>2.3902670676827754E-2</c:v>
                </c:pt>
                <c:pt idx="2">
                  <c:v>4.7491817513860127E-2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ДиагрКрит2_ч2!$B$97</c:f>
              <c:strCache>
                <c:ptCount val="1"/>
                <c:pt idx="0">
                  <c:v>НИКО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ДиагрКрит2_ч2!$C$94:$E$94</c:f>
              <c:strCache>
                <c:ptCount val="3"/>
                <c:pt idx="0">
                  <c:v>2015 г.</c:v>
                </c:pt>
                <c:pt idx="1">
                  <c:v>2016 г.</c:v>
                </c:pt>
                <c:pt idx="2">
                  <c:v>2017 г.</c:v>
                </c:pt>
              </c:strCache>
            </c:strRef>
          </c:cat>
          <c:val>
            <c:numRef>
              <c:f>ДиагрКрит2_ч2!$C$97:$E$97</c:f>
              <c:numCache>
                <c:formatCode>0.00%</c:formatCode>
                <c:ptCount val="3"/>
                <c:pt idx="0">
                  <c:v>4.9740163325909428E-2</c:v>
                </c:pt>
                <c:pt idx="1">
                  <c:v>6.8935427574171024E-2</c:v>
                </c:pt>
                <c:pt idx="2">
                  <c:v>0.1052056789224609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4485688"/>
        <c:axId val="444489608"/>
      </c:lineChart>
      <c:catAx>
        <c:axId val="444485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489608"/>
        <c:crosses val="autoZero"/>
        <c:auto val="1"/>
        <c:lblAlgn val="ctr"/>
        <c:lblOffset val="100"/>
        <c:noMultiLvlLbl val="0"/>
      </c:catAx>
      <c:valAx>
        <c:axId val="444489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485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83CCC1-D365-4FBF-BAB5-167FB91C4FC9}" type="doc">
      <dgm:prSet loTypeId="urn:microsoft.com/office/officeart/2005/8/layout/radial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DD0DB-8B7F-4CAA-AE9C-15525AD216C9}">
      <dgm:prSet phldrT="[Текст]"/>
      <dgm:spPr/>
      <dgm:t>
        <a:bodyPr/>
        <a:lstStyle/>
        <a:p>
          <a:r>
            <a:rPr lang="ru-RU" dirty="0" smtClean="0"/>
            <a:t>Оценка </a:t>
          </a:r>
          <a:endParaRPr lang="ru-RU" dirty="0"/>
        </a:p>
      </dgm:t>
    </dgm:pt>
    <dgm:pt modelId="{2CFB8663-10B8-4B56-ABED-6FAE86A95D51}" type="parTrans" cxnId="{EC28E669-F6C8-4247-A09B-F122B7A4143C}">
      <dgm:prSet/>
      <dgm:spPr/>
      <dgm:t>
        <a:bodyPr/>
        <a:lstStyle/>
        <a:p>
          <a:endParaRPr lang="ru-RU"/>
        </a:p>
      </dgm:t>
    </dgm:pt>
    <dgm:pt modelId="{320EA0D4-A1B9-4620-AE81-8A85186AEC55}" type="sibTrans" cxnId="{EC28E669-F6C8-4247-A09B-F122B7A4143C}">
      <dgm:prSet/>
      <dgm:spPr/>
      <dgm:t>
        <a:bodyPr/>
        <a:lstStyle/>
        <a:p>
          <a:endParaRPr lang="ru-RU"/>
        </a:p>
      </dgm:t>
    </dgm:pt>
    <dgm:pt modelId="{F54D40A2-0EE4-49D9-8390-14CD71BC8641}">
      <dgm:prSet phldrT="[Текст]"/>
      <dgm:spPr/>
      <dgm:t>
        <a:bodyPr/>
        <a:lstStyle/>
        <a:p>
          <a:r>
            <a:rPr lang="ru-RU" dirty="0" smtClean="0"/>
            <a:t>Открытость </a:t>
          </a:r>
          <a:endParaRPr lang="ru-RU" dirty="0"/>
        </a:p>
      </dgm:t>
    </dgm:pt>
    <dgm:pt modelId="{9DCE5A45-A3BD-4704-ABCE-BEC877DF5992}" type="parTrans" cxnId="{B0AB2CDA-A87F-4684-BC37-EC6F3AAC1733}">
      <dgm:prSet/>
      <dgm:spPr/>
      <dgm:t>
        <a:bodyPr/>
        <a:lstStyle/>
        <a:p>
          <a:endParaRPr lang="ru-RU"/>
        </a:p>
      </dgm:t>
    </dgm:pt>
    <dgm:pt modelId="{BDB0D090-DBD3-4AA4-8189-F6A9E166D2FC}" type="sibTrans" cxnId="{B0AB2CDA-A87F-4684-BC37-EC6F3AAC1733}">
      <dgm:prSet/>
      <dgm:spPr/>
      <dgm:t>
        <a:bodyPr/>
        <a:lstStyle/>
        <a:p>
          <a:endParaRPr lang="ru-RU"/>
        </a:p>
      </dgm:t>
    </dgm:pt>
    <dgm:pt modelId="{B51F616C-29FA-4EB9-B030-EA50EA7497EC}">
      <dgm:prSet phldrT="[Текст]"/>
      <dgm:spPr/>
      <dgm:t>
        <a:bodyPr/>
        <a:lstStyle/>
        <a:p>
          <a:r>
            <a:rPr lang="ru-RU" dirty="0" smtClean="0"/>
            <a:t>Прозрачность </a:t>
          </a:r>
          <a:endParaRPr lang="ru-RU" dirty="0"/>
        </a:p>
      </dgm:t>
    </dgm:pt>
    <dgm:pt modelId="{64EA05EF-91A0-4854-BF29-8AF87BE37BD6}" type="parTrans" cxnId="{648CA166-747F-4673-BAA0-0819CA0B802D}">
      <dgm:prSet/>
      <dgm:spPr/>
      <dgm:t>
        <a:bodyPr/>
        <a:lstStyle/>
        <a:p>
          <a:endParaRPr lang="ru-RU"/>
        </a:p>
      </dgm:t>
    </dgm:pt>
    <dgm:pt modelId="{0F999DAD-A866-419E-9BA1-4F158326A16A}" type="sibTrans" cxnId="{648CA166-747F-4673-BAA0-0819CA0B802D}">
      <dgm:prSet/>
      <dgm:spPr/>
      <dgm:t>
        <a:bodyPr/>
        <a:lstStyle/>
        <a:p>
          <a:endParaRPr lang="ru-RU"/>
        </a:p>
      </dgm:t>
    </dgm:pt>
    <dgm:pt modelId="{CB3CBF84-2679-4AA7-A191-5527EFB3A5ED}">
      <dgm:prSet phldrT="[Текст]"/>
      <dgm:spPr>
        <a:gradFill rotWithShape="0">
          <a:gsLst>
            <a:gs pos="100000">
              <a:srgbClr val="FFC000"/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Объективность </a:t>
          </a:r>
          <a:endParaRPr lang="ru-RU" b="1" dirty="0">
            <a:solidFill>
              <a:schemeClr val="tx1"/>
            </a:solidFill>
          </a:endParaRPr>
        </a:p>
      </dgm:t>
    </dgm:pt>
    <dgm:pt modelId="{17B65D68-9810-4C8E-A13F-1EB5A162AD30}" type="parTrans" cxnId="{2398FF90-C805-4BFD-B721-FDF196C3E674}">
      <dgm:prSet/>
      <dgm:spPr/>
      <dgm:t>
        <a:bodyPr/>
        <a:lstStyle/>
        <a:p>
          <a:endParaRPr lang="ru-RU"/>
        </a:p>
      </dgm:t>
    </dgm:pt>
    <dgm:pt modelId="{49FFA787-DD88-4D83-A008-0BB39C76C765}" type="sibTrans" cxnId="{2398FF90-C805-4BFD-B721-FDF196C3E674}">
      <dgm:prSet/>
      <dgm:spPr/>
      <dgm:t>
        <a:bodyPr/>
        <a:lstStyle/>
        <a:p>
          <a:endParaRPr lang="ru-RU"/>
        </a:p>
      </dgm:t>
    </dgm:pt>
    <dgm:pt modelId="{572EB284-9219-48C7-8249-BFB0E59161DF}">
      <dgm:prSet/>
      <dgm:spPr/>
      <dgm:t>
        <a:bodyPr/>
        <a:lstStyle/>
        <a:p>
          <a:r>
            <a:rPr lang="ru-RU" dirty="0" smtClean="0"/>
            <a:t>Надежность </a:t>
          </a:r>
          <a:endParaRPr lang="ru-RU" dirty="0"/>
        </a:p>
      </dgm:t>
    </dgm:pt>
    <dgm:pt modelId="{1DC26A18-7337-4833-9B85-944A6F12917E}" type="parTrans" cxnId="{E476A536-56B8-4A9A-905C-E30A22B06B64}">
      <dgm:prSet/>
      <dgm:spPr/>
      <dgm:t>
        <a:bodyPr/>
        <a:lstStyle/>
        <a:p>
          <a:endParaRPr lang="ru-RU"/>
        </a:p>
      </dgm:t>
    </dgm:pt>
    <dgm:pt modelId="{3BA0DF03-3E34-494F-92AE-50DD57BE8629}" type="sibTrans" cxnId="{E476A536-56B8-4A9A-905C-E30A22B06B64}">
      <dgm:prSet/>
      <dgm:spPr/>
      <dgm:t>
        <a:bodyPr/>
        <a:lstStyle/>
        <a:p>
          <a:endParaRPr lang="ru-RU"/>
        </a:p>
      </dgm:t>
    </dgm:pt>
    <dgm:pt modelId="{65BD3E74-96AB-45F0-B6FB-A3B1F8CF47C7}">
      <dgm:prSet/>
      <dgm:spPr/>
      <dgm:t>
        <a:bodyPr/>
        <a:lstStyle/>
        <a:p>
          <a:r>
            <a:rPr lang="ru-RU" dirty="0" smtClean="0"/>
            <a:t>Независимость </a:t>
          </a:r>
          <a:endParaRPr lang="ru-RU" dirty="0"/>
        </a:p>
      </dgm:t>
    </dgm:pt>
    <dgm:pt modelId="{12870213-AF1E-4F41-AD43-28B5C1A95313}" type="parTrans" cxnId="{52E003B3-6C4C-4A4A-8D57-7C39AB6A12B6}">
      <dgm:prSet/>
      <dgm:spPr/>
      <dgm:t>
        <a:bodyPr/>
        <a:lstStyle/>
        <a:p>
          <a:endParaRPr lang="ru-RU"/>
        </a:p>
      </dgm:t>
    </dgm:pt>
    <dgm:pt modelId="{5CA2A9C1-87E1-45DC-B94D-1F26C2FC034E}" type="sibTrans" cxnId="{52E003B3-6C4C-4A4A-8D57-7C39AB6A12B6}">
      <dgm:prSet/>
      <dgm:spPr/>
      <dgm:t>
        <a:bodyPr/>
        <a:lstStyle/>
        <a:p>
          <a:endParaRPr lang="ru-RU"/>
        </a:p>
      </dgm:t>
    </dgm:pt>
    <dgm:pt modelId="{CC045CF7-616E-4097-994D-B741AA93E063}">
      <dgm:prSet phldrT="[Текст]"/>
      <dgm:spPr/>
      <dgm:t>
        <a:bodyPr/>
        <a:lstStyle/>
        <a:p>
          <a:r>
            <a:rPr lang="ru-RU" dirty="0" smtClean="0"/>
            <a:t>Обоснованность </a:t>
          </a:r>
          <a:endParaRPr lang="ru-RU" dirty="0"/>
        </a:p>
      </dgm:t>
    </dgm:pt>
    <dgm:pt modelId="{07B056EA-02AC-4737-9D62-4066F507C800}" type="sibTrans" cxnId="{F6B9F16F-F06C-43CD-A737-1760BD7B40C8}">
      <dgm:prSet/>
      <dgm:spPr/>
      <dgm:t>
        <a:bodyPr/>
        <a:lstStyle/>
        <a:p>
          <a:endParaRPr lang="ru-RU"/>
        </a:p>
      </dgm:t>
    </dgm:pt>
    <dgm:pt modelId="{C659024B-D380-4071-8962-16A770052E4F}" type="parTrans" cxnId="{F6B9F16F-F06C-43CD-A737-1760BD7B40C8}">
      <dgm:prSet/>
      <dgm:spPr/>
      <dgm:t>
        <a:bodyPr/>
        <a:lstStyle/>
        <a:p>
          <a:endParaRPr lang="ru-RU"/>
        </a:p>
      </dgm:t>
    </dgm:pt>
    <dgm:pt modelId="{0871B7B0-A494-41F9-97FF-87506ABAB889}" type="pres">
      <dgm:prSet presAssocID="{9A83CCC1-D365-4FBF-BAB5-167FB91C4FC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255583-918A-44B9-86EB-1066F93A81F1}" type="pres">
      <dgm:prSet presAssocID="{88EDD0DB-8B7F-4CAA-AE9C-15525AD216C9}" presName="centerShape" presStyleLbl="node0" presStyleIdx="0" presStyleCnt="1"/>
      <dgm:spPr/>
      <dgm:t>
        <a:bodyPr/>
        <a:lstStyle/>
        <a:p>
          <a:endParaRPr lang="ru-RU"/>
        </a:p>
      </dgm:t>
    </dgm:pt>
    <dgm:pt modelId="{36358B98-721C-44BD-BE2E-B612BC3E326A}" type="pres">
      <dgm:prSet presAssocID="{9DCE5A45-A3BD-4704-ABCE-BEC877DF5992}" presName="Name9" presStyleLbl="parChTrans1D2" presStyleIdx="0" presStyleCnt="6"/>
      <dgm:spPr/>
      <dgm:t>
        <a:bodyPr/>
        <a:lstStyle/>
        <a:p>
          <a:endParaRPr lang="ru-RU"/>
        </a:p>
      </dgm:t>
    </dgm:pt>
    <dgm:pt modelId="{4944710F-CE74-4BBB-B59E-DB864119AA61}" type="pres">
      <dgm:prSet presAssocID="{9DCE5A45-A3BD-4704-ABCE-BEC877DF5992}" presName="connTx" presStyleLbl="parChTrans1D2" presStyleIdx="0" presStyleCnt="6"/>
      <dgm:spPr/>
      <dgm:t>
        <a:bodyPr/>
        <a:lstStyle/>
        <a:p>
          <a:endParaRPr lang="ru-RU"/>
        </a:p>
      </dgm:t>
    </dgm:pt>
    <dgm:pt modelId="{ABA2ABE3-70C3-4BDD-B03C-6DE12DE3B77E}" type="pres">
      <dgm:prSet presAssocID="{F54D40A2-0EE4-49D9-8390-14CD71BC864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8C200-FF18-4125-8BFC-EE742D55017A}" type="pres">
      <dgm:prSet presAssocID="{C659024B-D380-4071-8962-16A770052E4F}" presName="Name9" presStyleLbl="parChTrans1D2" presStyleIdx="1" presStyleCnt="6"/>
      <dgm:spPr/>
      <dgm:t>
        <a:bodyPr/>
        <a:lstStyle/>
        <a:p>
          <a:endParaRPr lang="ru-RU"/>
        </a:p>
      </dgm:t>
    </dgm:pt>
    <dgm:pt modelId="{FAE64BC2-9E81-4C1E-BAB0-CAED1AB0CBC8}" type="pres">
      <dgm:prSet presAssocID="{C659024B-D380-4071-8962-16A770052E4F}" presName="connTx" presStyleLbl="parChTrans1D2" presStyleIdx="1" presStyleCnt="6"/>
      <dgm:spPr/>
      <dgm:t>
        <a:bodyPr/>
        <a:lstStyle/>
        <a:p>
          <a:endParaRPr lang="ru-RU"/>
        </a:p>
      </dgm:t>
    </dgm:pt>
    <dgm:pt modelId="{71609DFD-7AB4-4076-9C5C-DC798D9F5A02}" type="pres">
      <dgm:prSet presAssocID="{CC045CF7-616E-4097-994D-B741AA93E06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2AE3E-FE5D-43BA-BA24-C4B8466D019A}" type="pres">
      <dgm:prSet presAssocID="{64EA05EF-91A0-4854-BF29-8AF87BE37BD6}" presName="Name9" presStyleLbl="parChTrans1D2" presStyleIdx="2" presStyleCnt="6"/>
      <dgm:spPr/>
      <dgm:t>
        <a:bodyPr/>
        <a:lstStyle/>
        <a:p>
          <a:endParaRPr lang="ru-RU"/>
        </a:p>
      </dgm:t>
    </dgm:pt>
    <dgm:pt modelId="{FF7FD8CD-19ED-4CC3-B20C-FB2714F12FC0}" type="pres">
      <dgm:prSet presAssocID="{64EA05EF-91A0-4854-BF29-8AF87BE37BD6}" presName="connTx" presStyleLbl="parChTrans1D2" presStyleIdx="2" presStyleCnt="6"/>
      <dgm:spPr/>
      <dgm:t>
        <a:bodyPr/>
        <a:lstStyle/>
        <a:p>
          <a:endParaRPr lang="ru-RU"/>
        </a:p>
      </dgm:t>
    </dgm:pt>
    <dgm:pt modelId="{2B6EED1B-CD9E-4A99-9D1E-038601AE723C}" type="pres">
      <dgm:prSet presAssocID="{B51F616C-29FA-4EB9-B030-EA50EA7497E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15FE1-4304-4E61-B49F-4E539D75027D}" type="pres">
      <dgm:prSet presAssocID="{1DC26A18-7337-4833-9B85-944A6F12917E}" presName="Name9" presStyleLbl="parChTrans1D2" presStyleIdx="3" presStyleCnt="6"/>
      <dgm:spPr/>
      <dgm:t>
        <a:bodyPr/>
        <a:lstStyle/>
        <a:p>
          <a:endParaRPr lang="ru-RU"/>
        </a:p>
      </dgm:t>
    </dgm:pt>
    <dgm:pt modelId="{A3DA48D0-8305-4F0F-A0E4-E1AF7E5DF597}" type="pres">
      <dgm:prSet presAssocID="{1DC26A18-7337-4833-9B85-944A6F12917E}" presName="connTx" presStyleLbl="parChTrans1D2" presStyleIdx="3" presStyleCnt="6"/>
      <dgm:spPr/>
      <dgm:t>
        <a:bodyPr/>
        <a:lstStyle/>
        <a:p>
          <a:endParaRPr lang="ru-RU"/>
        </a:p>
      </dgm:t>
    </dgm:pt>
    <dgm:pt modelId="{2ED4623A-3C39-4EBE-8748-ED85981273F5}" type="pres">
      <dgm:prSet presAssocID="{572EB284-9219-48C7-8249-BFB0E59161D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3372B5-50A6-42BE-863E-5BA0815AA515}" type="pres">
      <dgm:prSet presAssocID="{12870213-AF1E-4F41-AD43-28B5C1A95313}" presName="Name9" presStyleLbl="parChTrans1D2" presStyleIdx="4" presStyleCnt="6"/>
      <dgm:spPr/>
      <dgm:t>
        <a:bodyPr/>
        <a:lstStyle/>
        <a:p>
          <a:endParaRPr lang="ru-RU"/>
        </a:p>
      </dgm:t>
    </dgm:pt>
    <dgm:pt modelId="{9AC2BEB0-9BA8-48E2-AB88-86B94590B6D5}" type="pres">
      <dgm:prSet presAssocID="{12870213-AF1E-4F41-AD43-28B5C1A95313}" presName="connTx" presStyleLbl="parChTrans1D2" presStyleIdx="4" presStyleCnt="6"/>
      <dgm:spPr/>
      <dgm:t>
        <a:bodyPr/>
        <a:lstStyle/>
        <a:p>
          <a:endParaRPr lang="ru-RU"/>
        </a:p>
      </dgm:t>
    </dgm:pt>
    <dgm:pt modelId="{1650973C-3D26-492A-8061-72954CB1AB86}" type="pres">
      <dgm:prSet presAssocID="{65BD3E74-96AB-45F0-B6FB-A3B1F8CF47C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53731F-4285-4C9D-8C2F-AE1AD1B514B1}" type="pres">
      <dgm:prSet presAssocID="{17B65D68-9810-4C8E-A13F-1EB5A162AD30}" presName="Name9" presStyleLbl="parChTrans1D2" presStyleIdx="5" presStyleCnt="6"/>
      <dgm:spPr/>
      <dgm:t>
        <a:bodyPr/>
        <a:lstStyle/>
        <a:p>
          <a:endParaRPr lang="ru-RU"/>
        </a:p>
      </dgm:t>
    </dgm:pt>
    <dgm:pt modelId="{84F78ABA-5E3E-4942-AD5E-CDD30FBEBE01}" type="pres">
      <dgm:prSet presAssocID="{17B65D68-9810-4C8E-A13F-1EB5A162AD30}" presName="connTx" presStyleLbl="parChTrans1D2" presStyleIdx="5" presStyleCnt="6"/>
      <dgm:spPr/>
      <dgm:t>
        <a:bodyPr/>
        <a:lstStyle/>
        <a:p>
          <a:endParaRPr lang="ru-RU"/>
        </a:p>
      </dgm:t>
    </dgm:pt>
    <dgm:pt modelId="{2F6DD7D8-6EB8-421A-B0B1-D9219612A3BF}" type="pres">
      <dgm:prSet presAssocID="{CB3CBF84-2679-4AA7-A191-5527EFB3A5E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30F207-82AF-4A22-B468-830F324B6AEC}" type="presOf" srcId="{12870213-AF1E-4F41-AD43-28B5C1A95313}" destId="{4F3372B5-50A6-42BE-863E-5BA0815AA515}" srcOrd="0" destOrd="0" presId="urn:microsoft.com/office/officeart/2005/8/layout/radial1"/>
    <dgm:cxn modelId="{4FD5FC40-D8B1-4F7B-BE17-D0A2A3B596F6}" type="presOf" srcId="{CB3CBF84-2679-4AA7-A191-5527EFB3A5ED}" destId="{2F6DD7D8-6EB8-421A-B0B1-D9219612A3BF}" srcOrd="0" destOrd="0" presId="urn:microsoft.com/office/officeart/2005/8/layout/radial1"/>
    <dgm:cxn modelId="{DEC5C509-260A-42D4-B8D7-2AE1CDB30E0D}" type="presOf" srcId="{1DC26A18-7337-4833-9B85-944A6F12917E}" destId="{D3815FE1-4304-4E61-B49F-4E539D75027D}" srcOrd="0" destOrd="0" presId="urn:microsoft.com/office/officeart/2005/8/layout/radial1"/>
    <dgm:cxn modelId="{DE5575EF-10D0-4027-997D-EA3CEC0261DD}" type="presOf" srcId="{C659024B-D380-4071-8962-16A770052E4F}" destId="{DCC8C200-FF18-4125-8BFC-EE742D55017A}" srcOrd="0" destOrd="0" presId="urn:microsoft.com/office/officeart/2005/8/layout/radial1"/>
    <dgm:cxn modelId="{607770D1-3E18-49E8-9BE6-3BD16A91AA5A}" type="presOf" srcId="{B51F616C-29FA-4EB9-B030-EA50EA7497EC}" destId="{2B6EED1B-CD9E-4A99-9D1E-038601AE723C}" srcOrd="0" destOrd="0" presId="urn:microsoft.com/office/officeart/2005/8/layout/radial1"/>
    <dgm:cxn modelId="{EC28E669-F6C8-4247-A09B-F122B7A4143C}" srcId="{9A83CCC1-D365-4FBF-BAB5-167FB91C4FC9}" destId="{88EDD0DB-8B7F-4CAA-AE9C-15525AD216C9}" srcOrd="0" destOrd="0" parTransId="{2CFB8663-10B8-4B56-ABED-6FAE86A95D51}" sibTransId="{320EA0D4-A1B9-4620-AE81-8A85186AEC55}"/>
    <dgm:cxn modelId="{19000AC7-E7C3-4BE4-8C24-086EA4B09A28}" type="presOf" srcId="{12870213-AF1E-4F41-AD43-28B5C1A95313}" destId="{9AC2BEB0-9BA8-48E2-AB88-86B94590B6D5}" srcOrd="1" destOrd="0" presId="urn:microsoft.com/office/officeart/2005/8/layout/radial1"/>
    <dgm:cxn modelId="{19E4316E-4ACE-4518-A130-F2FFBE9BA0D7}" type="presOf" srcId="{9DCE5A45-A3BD-4704-ABCE-BEC877DF5992}" destId="{4944710F-CE74-4BBB-B59E-DB864119AA61}" srcOrd="1" destOrd="0" presId="urn:microsoft.com/office/officeart/2005/8/layout/radial1"/>
    <dgm:cxn modelId="{F6B9F16F-F06C-43CD-A737-1760BD7B40C8}" srcId="{88EDD0DB-8B7F-4CAA-AE9C-15525AD216C9}" destId="{CC045CF7-616E-4097-994D-B741AA93E063}" srcOrd="1" destOrd="0" parTransId="{C659024B-D380-4071-8962-16A770052E4F}" sibTransId="{07B056EA-02AC-4737-9D62-4066F507C800}"/>
    <dgm:cxn modelId="{3C1768A8-D53D-44BA-9633-6C04F49AF39A}" type="presOf" srcId="{F54D40A2-0EE4-49D9-8390-14CD71BC8641}" destId="{ABA2ABE3-70C3-4BDD-B03C-6DE12DE3B77E}" srcOrd="0" destOrd="0" presId="urn:microsoft.com/office/officeart/2005/8/layout/radial1"/>
    <dgm:cxn modelId="{3D0A0ADC-5C3E-419B-93DB-713708B765C9}" type="presOf" srcId="{64EA05EF-91A0-4854-BF29-8AF87BE37BD6}" destId="{FF7FD8CD-19ED-4CC3-B20C-FB2714F12FC0}" srcOrd="1" destOrd="0" presId="urn:microsoft.com/office/officeart/2005/8/layout/radial1"/>
    <dgm:cxn modelId="{6FE27298-6642-4EFD-A172-D907619F8453}" type="presOf" srcId="{1DC26A18-7337-4833-9B85-944A6F12917E}" destId="{A3DA48D0-8305-4F0F-A0E4-E1AF7E5DF597}" srcOrd="1" destOrd="0" presId="urn:microsoft.com/office/officeart/2005/8/layout/radial1"/>
    <dgm:cxn modelId="{8192723C-F743-4F1B-8436-5145B6439F18}" type="presOf" srcId="{C659024B-D380-4071-8962-16A770052E4F}" destId="{FAE64BC2-9E81-4C1E-BAB0-CAED1AB0CBC8}" srcOrd="1" destOrd="0" presId="urn:microsoft.com/office/officeart/2005/8/layout/radial1"/>
    <dgm:cxn modelId="{9665AA78-3084-4030-998C-F5352259572C}" type="presOf" srcId="{572EB284-9219-48C7-8249-BFB0E59161DF}" destId="{2ED4623A-3C39-4EBE-8748-ED85981273F5}" srcOrd="0" destOrd="0" presId="urn:microsoft.com/office/officeart/2005/8/layout/radial1"/>
    <dgm:cxn modelId="{2398FF90-C805-4BFD-B721-FDF196C3E674}" srcId="{88EDD0DB-8B7F-4CAA-AE9C-15525AD216C9}" destId="{CB3CBF84-2679-4AA7-A191-5527EFB3A5ED}" srcOrd="5" destOrd="0" parTransId="{17B65D68-9810-4C8E-A13F-1EB5A162AD30}" sibTransId="{49FFA787-DD88-4D83-A008-0BB39C76C765}"/>
    <dgm:cxn modelId="{648CA166-747F-4673-BAA0-0819CA0B802D}" srcId="{88EDD0DB-8B7F-4CAA-AE9C-15525AD216C9}" destId="{B51F616C-29FA-4EB9-B030-EA50EA7497EC}" srcOrd="2" destOrd="0" parTransId="{64EA05EF-91A0-4854-BF29-8AF87BE37BD6}" sibTransId="{0F999DAD-A866-419E-9BA1-4F158326A16A}"/>
    <dgm:cxn modelId="{B0AB2CDA-A87F-4684-BC37-EC6F3AAC1733}" srcId="{88EDD0DB-8B7F-4CAA-AE9C-15525AD216C9}" destId="{F54D40A2-0EE4-49D9-8390-14CD71BC8641}" srcOrd="0" destOrd="0" parTransId="{9DCE5A45-A3BD-4704-ABCE-BEC877DF5992}" sibTransId="{BDB0D090-DBD3-4AA4-8189-F6A9E166D2FC}"/>
    <dgm:cxn modelId="{16F3733B-9C94-4D2D-B91D-E602867E3E0E}" type="presOf" srcId="{88EDD0DB-8B7F-4CAA-AE9C-15525AD216C9}" destId="{18255583-918A-44B9-86EB-1066F93A81F1}" srcOrd="0" destOrd="0" presId="urn:microsoft.com/office/officeart/2005/8/layout/radial1"/>
    <dgm:cxn modelId="{ECBE69EE-7F2F-4416-B054-F95B17B3BD10}" type="presOf" srcId="{9DCE5A45-A3BD-4704-ABCE-BEC877DF5992}" destId="{36358B98-721C-44BD-BE2E-B612BC3E326A}" srcOrd="0" destOrd="0" presId="urn:microsoft.com/office/officeart/2005/8/layout/radial1"/>
    <dgm:cxn modelId="{52E003B3-6C4C-4A4A-8D57-7C39AB6A12B6}" srcId="{88EDD0DB-8B7F-4CAA-AE9C-15525AD216C9}" destId="{65BD3E74-96AB-45F0-B6FB-A3B1F8CF47C7}" srcOrd="4" destOrd="0" parTransId="{12870213-AF1E-4F41-AD43-28B5C1A95313}" sibTransId="{5CA2A9C1-87E1-45DC-B94D-1F26C2FC034E}"/>
    <dgm:cxn modelId="{DEE3A733-BF1E-4A18-AA97-F39D10C64866}" type="presOf" srcId="{65BD3E74-96AB-45F0-B6FB-A3B1F8CF47C7}" destId="{1650973C-3D26-492A-8061-72954CB1AB86}" srcOrd="0" destOrd="0" presId="urn:microsoft.com/office/officeart/2005/8/layout/radial1"/>
    <dgm:cxn modelId="{42DE3069-3E01-4062-A361-F752C077BE7B}" type="presOf" srcId="{17B65D68-9810-4C8E-A13F-1EB5A162AD30}" destId="{84F78ABA-5E3E-4942-AD5E-CDD30FBEBE01}" srcOrd="1" destOrd="0" presId="urn:microsoft.com/office/officeart/2005/8/layout/radial1"/>
    <dgm:cxn modelId="{5005B413-B587-4DE0-A077-406EEF384E6C}" type="presOf" srcId="{17B65D68-9810-4C8E-A13F-1EB5A162AD30}" destId="{C753731F-4285-4C9D-8C2F-AE1AD1B514B1}" srcOrd="0" destOrd="0" presId="urn:microsoft.com/office/officeart/2005/8/layout/radial1"/>
    <dgm:cxn modelId="{83EC82DF-A1C3-4B40-8EC6-CD071D71887C}" type="presOf" srcId="{9A83CCC1-D365-4FBF-BAB5-167FB91C4FC9}" destId="{0871B7B0-A494-41F9-97FF-87506ABAB889}" srcOrd="0" destOrd="0" presId="urn:microsoft.com/office/officeart/2005/8/layout/radial1"/>
    <dgm:cxn modelId="{02FD6799-8332-4E3E-B910-8ED07CC03DCD}" type="presOf" srcId="{64EA05EF-91A0-4854-BF29-8AF87BE37BD6}" destId="{2692AE3E-FE5D-43BA-BA24-C4B8466D019A}" srcOrd="0" destOrd="0" presId="urn:microsoft.com/office/officeart/2005/8/layout/radial1"/>
    <dgm:cxn modelId="{E476A536-56B8-4A9A-905C-E30A22B06B64}" srcId="{88EDD0DB-8B7F-4CAA-AE9C-15525AD216C9}" destId="{572EB284-9219-48C7-8249-BFB0E59161DF}" srcOrd="3" destOrd="0" parTransId="{1DC26A18-7337-4833-9B85-944A6F12917E}" sibTransId="{3BA0DF03-3E34-494F-92AE-50DD57BE8629}"/>
    <dgm:cxn modelId="{55E23F3C-3CA6-4311-8EF1-A528AC493E9C}" type="presOf" srcId="{CC045CF7-616E-4097-994D-B741AA93E063}" destId="{71609DFD-7AB4-4076-9C5C-DC798D9F5A02}" srcOrd="0" destOrd="0" presId="urn:microsoft.com/office/officeart/2005/8/layout/radial1"/>
    <dgm:cxn modelId="{ABBA2363-72ED-49EA-B97A-069F5EE074BD}" type="presParOf" srcId="{0871B7B0-A494-41F9-97FF-87506ABAB889}" destId="{18255583-918A-44B9-86EB-1066F93A81F1}" srcOrd="0" destOrd="0" presId="urn:microsoft.com/office/officeart/2005/8/layout/radial1"/>
    <dgm:cxn modelId="{E9A0B73E-14AF-453B-A570-11ECDC82293A}" type="presParOf" srcId="{0871B7B0-A494-41F9-97FF-87506ABAB889}" destId="{36358B98-721C-44BD-BE2E-B612BC3E326A}" srcOrd="1" destOrd="0" presId="urn:microsoft.com/office/officeart/2005/8/layout/radial1"/>
    <dgm:cxn modelId="{6B29200F-A05B-48BE-ACA2-20E306578338}" type="presParOf" srcId="{36358B98-721C-44BD-BE2E-B612BC3E326A}" destId="{4944710F-CE74-4BBB-B59E-DB864119AA61}" srcOrd="0" destOrd="0" presId="urn:microsoft.com/office/officeart/2005/8/layout/radial1"/>
    <dgm:cxn modelId="{F9B1A33A-1785-48BC-A9C2-03E09FA9668D}" type="presParOf" srcId="{0871B7B0-A494-41F9-97FF-87506ABAB889}" destId="{ABA2ABE3-70C3-4BDD-B03C-6DE12DE3B77E}" srcOrd="2" destOrd="0" presId="urn:microsoft.com/office/officeart/2005/8/layout/radial1"/>
    <dgm:cxn modelId="{59D30603-18FE-49BF-B198-40E63D246468}" type="presParOf" srcId="{0871B7B0-A494-41F9-97FF-87506ABAB889}" destId="{DCC8C200-FF18-4125-8BFC-EE742D55017A}" srcOrd="3" destOrd="0" presId="urn:microsoft.com/office/officeart/2005/8/layout/radial1"/>
    <dgm:cxn modelId="{DE6008FB-7115-4D88-AC71-337C91F95F21}" type="presParOf" srcId="{DCC8C200-FF18-4125-8BFC-EE742D55017A}" destId="{FAE64BC2-9E81-4C1E-BAB0-CAED1AB0CBC8}" srcOrd="0" destOrd="0" presId="urn:microsoft.com/office/officeart/2005/8/layout/radial1"/>
    <dgm:cxn modelId="{98BB3F48-9038-4BC2-ADF7-6F95B391AA97}" type="presParOf" srcId="{0871B7B0-A494-41F9-97FF-87506ABAB889}" destId="{71609DFD-7AB4-4076-9C5C-DC798D9F5A02}" srcOrd="4" destOrd="0" presId="urn:microsoft.com/office/officeart/2005/8/layout/radial1"/>
    <dgm:cxn modelId="{65286427-059D-4700-84E4-FF0540B9809C}" type="presParOf" srcId="{0871B7B0-A494-41F9-97FF-87506ABAB889}" destId="{2692AE3E-FE5D-43BA-BA24-C4B8466D019A}" srcOrd="5" destOrd="0" presId="urn:microsoft.com/office/officeart/2005/8/layout/radial1"/>
    <dgm:cxn modelId="{A63858A3-AFA1-43B9-AB15-1429529B8894}" type="presParOf" srcId="{2692AE3E-FE5D-43BA-BA24-C4B8466D019A}" destId="{FF7FD8CD-19ED-4CC3-B20C-FB2714F12FC0}" srcOrd="0" destOrd="0" presId="urn:microsoft.com/office/officeart/2005/8/layout/radial1"/>
    <dgm:cxn modelId="{3B89D9AB-CEF2-4FBF-BE63-7B7458259598}" type="presParOf" srcId="{0871B7B0-A494-41F9-97FF-87506ABAB889}" destId="{2B6EED1B-CD9E-4A99-9D1E-038601AE723C}" srcOrd="6" destOrd="0" presId="urn:microsoft.com/office/officeart/2005/8/layout/radial1"/>
    <dgm:cxn modelId="{BDC45DF9-B49D-4480-A586-40EF88123E3C}" type="presParOf" srcId="{0871B7B0-A494-41F9-97FF-87506ABAB889}" destId="{D3815FE1-4304-4E61-B49F-4E539D75027D}" srcOrd="7" destOrd="0" presId="urn:microsoft.com/office/officeart/2005/8/layout/radial1"/>
    <dgm:cxn modelId="{3FF15E11-62FA-4C00-8144-3C6DB526289D}" type="presParOf" srcId="{D3815FE1-4304-4E61-B49F-4E539D75027D}" destId="{A3DA48D0-8305-4F0F-A0E4-E1AF7E5DF597}" srcOrd="0" destOrd="0" presId="urn:microsoft.com/office/officeart/2005/8/layout/radial1"/>
    <dgm:cxn modelId="{2C07E7F4-2A9D-46C4-8EE6-2F9CC79B91D6}" type="presParOf" srcId="{0871B7B0-A494-41F9-97FF-87506ABAB889}" destId="{2ED4623A-3C39-4EBE-8748-ED85981273F5}" srcOrd="8" destOrd="0" presId="urn:microsoft.com/office/officeart/2005/8/layout/radial1"/>
    <dgm:cxn modelId="{449C03DF-CB52-4541-9A94-CCCE7FF59506}" type="presParOf" srcId="{0871B7B0-A494-41F9-97FF-87506ABAB889}" destId="{4F3372B5-50A6-42BE-863E-5BA0815AA515}" srcOrd="9" destOrd="0" presId="urn:microsoft.com/office/officeart/2005/8/layout/radial1"/>
    <dgm:cxn modelId="{A99E7BBF-F113-414E-9C89-248AB5C136F2}" type="presParOf" srcId="{4F3372B5-50A6-42BE-863E-5BA0815AA515}" destId="{9AC2BEB0-9BA8-48E2-AB88-86B94590B6D5}" srcOrd="0" destOrd="0" presId="urn:microsoft.com/office/officeart/2005/8/layout/radial1"/>
    <dgm:cxn modelId="{7F9E1780-7111-4750-A05C-535E92B57E49}" type="presParOf" srcId="{0871B7B0-A494-41F9-97FF-87506ABAB889}" destId="{1650973C-3D26-492A-8061-72954CB1AB86}" srcOrd="10" destOrd="0" presId="urn:microsoft.com/office/officeart/2005/8/layout/radial1"/>
    <dgm:cxn modelId="{B9A2FA59-E4C1-4D44-8467-3724A5C7BB0F}" type="presParOf" srcId="{0871B7B0-A494-41F9-97FF-87506ABAB889}" destId="{C753731F-4285-4C9D-8C2F-AE1AD1B514B1}" srcOrd="11" destOrd="0" presId="urn:microsoft.com/office/officeart/2005/8/layout/radial1"/>
    <dgm:cxn modelId="{390C5B9C-A460-40F8-BCCA-09CFA54FFE84}" type="presParOf" srcId="{C753731F-4285-4C9D-8C2F-AE1AD1B514B1}" destId="{84F78ABA-5E3E-4942-AD5E-CDD30FBEBE01}" srcOrd="0" destOrd="0" presId="urn:microsoft.com/office/officeart/2005/8/layout/radial1"/>
    <dgm:cxn modelId="{7EC37160-7381-46BC-A9A0-39343A64E2A9}" type="presParOf" srcId="{0871B7B0-A494-41F9-97FF-87506ABAB889}" destId="{2F6DD7D8-6EB8-421A-B0B1-D9219612A3BF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18399A-134E-4958-85DD-76E1B5BEEF1E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70785FEE-BCC0-4FAB-9CCC-E0CBD571CED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Вуз </a:t>
          </a:r>
          <a:endParaRPr lang="ru-RU" b="1" dirty="0">
            <a:solidFill>
              <a:srgbClr val="002060"/>
            </a:solidFill>
          </a:endParaRPr>
        </a:p>
      </dgm:t>
    </dgm:pt>
    <dgm:pt modelId="{69D6F4C1-9A06-4556-A558-AE97DB0E2544}" type="parTrans" cxnId="{751DC6EA-FB06-4D38-8A5C-97F2B5D41ED7}">
      <dgm:prSet/>
      <dgm:spPr/>
      <dgm:t>
        <a:bodyPr/>
        <a:lstStyle/>
        <a:p>
          <a:endParaRPr lang="ru-RU"/>
        </a:p>
      </dgm:t>
    </dgm:pt>
    <dgm:pt modelId="{6B5023E7-ADD0-4ECA-BC65-BC698D861EF7}" type="sibTrans" cxnId="{751DC6EA-FB06-4D38-8A5C-97F2B5D41ED7}">
      <dgm:prSet/>
      <dgm:spPr/>
      <dgm:t>
        <a:bodyPr/>
        <a:lstStyle/>
        <a:p>
          <a:endParaRPr lang="ru-RU"/>
        </a:p>
      </dgm:t>
    </dgm:pt>
    <dgm:pt modelId="{2428A9C7-DB92-4A4D-81C9-6C2F987E9CFE}">
      <dgm:prSet phldrT="[Текст]"/>
      <dgm:spPr/>
      <dgm:t>
        <a:bodyPr/>
        <a:lstStyle/>
        <a:p>
          <a:r>
            <a:rPr lang="ru-RU" dirty="0" smtClean="0"/>
            <a:t>Проректор по учебной работе </a:t>
          </a:r>
          <a:endParaRPr lang="ru-RU" dirty="0"/>
        </a:p>
      </dgm:t>
    </dgm:pt>
    <dgm:pt modelId="{B9B2F274-7D51-44D5-A49C-52A97A0CCC66}" type="parTrans" cxnId="{65B8228B-A9A5-42DF-99B2-59B03CB5F38E}">
      <dgm:prSet/>
      <dgm:spPr/>
      <dgm:t>
        <a:bodyPr/>
        <a:lstStyle/>
        <a:p>
          <a:endParaRPr lang="ru-RU"/>
        </a:p>
      </dgm:t>
    </dgm:pt>
    <dgm:pt modelId="{4DD5B3A7-6E1F-4AE0-A9C7-13EC52E1EDEA}" type="sibTrans" cxnId="{65B8228B-A9A5-42DF-99B2-59B03CB5F38E}">
      <dgm:prSet/>
      <dgm:spPr/>
      <dgm:t>
        <a:bodyPr/>
        <a:lstStyle/>
        <a:p>
          <a:endParaRPr lang="ru-RU"/>
        </a:p>
      </dgm:t>
    </dgm:pt>
    <dgm:pt modelId="{BFE4B3EB-6F6A-4DB8-B33F-C894D3394F92}">
      <dgm:prSet phldrT="[Текст]"/>
      <dgm:spPr/>
      <dgm:t>
        <a:bodyPr/>
        <a:lstStyle/>
        <a:p>
          <a:r>
            <a:rPr lang="ru-RU" dirty="0" smtClean="0"/>
            <a:t>Вузовский руководитель практик </a:t>
          </a:r>
          <a:endParaRPr lang="ru-RU" dirty="0"/>
        </a:p>
      </dgm:t>
    </dgm:pt>
    <dgm:pt modelId="{FA650F90-D82D-4FC9-8C40-18648AB1D51A}" type="parTrans" cxnId="{7CB29C59-E99F-4142-AFA3-A10D1EA9F0E7}">
      <dgm:prSet/>
      <dgm:spPr/>
      <dgm:t>
        <a:bodyPr/>
        <a:lstStyle/>
        <a:p>
          <a:endParaRPr lang="ru-RU"/>
        </a:p>
      </dgm:t>
    </dgm:pt>
    <dgm:pt modelId="{573DFE11-3496-47F7-A92F-382FC603EF88}" type="sibTrans" cxnId="{7CB29C59-E99F-4142-AFA3-A10D1EA9F0E7}">
      <dgm:prSet/>
      <dgm:spPr/>
      <dgm:t>
        <a:bodyPr/>
        <a:lstStyle/>
        <a:p>
          <a:endParaRPr lang="ru-RU"/>
        </a:p>
      </dgm:t>
    </dgm:pt>
    <dgm:pt modelId="{94F7B82D-B040-4BAE-B16D-D4BC7CCD7FBE}">
      <dgm:prSet phldrT="[Текст]"/>
      <dgm:spPr/>
      <dgm:t>
        <a:bodyPr/>
        <a:lstStyle/>
        <a:p>
          <a:r>
            <a:rPr lang="ru-RU" b="1" dirty="0" err="1" smtClean="0">
              <a:solidFill>
                <a:srgbClr val="002060"/>
              </a:solidFill>
            </a:rPr>
            <a:t>Рособрнадзор</a:t>
          </a:r>
          <a:endParaRPr lang="ru-RU" b="1" dirty="0">
            <a:solidFill>
              <a:srgbClr val="002060"/>
            </a:solidFill>
          </a:endParaRPr>
        </a:p>
      </dgm:t>
    </dgm:pt>
    <dgm:pt modelId="{1F9BADD3-7172-4B4A-9E03-DEDF66DFA52F}" type="parTrans" cxnId="{F45838EC-9EF7-4AEE-8700-95D048A3AB01}">
      <dgm:prSet/>
      <dgm:spPr/>
      <dgm:t>
        <a:bodyPr/>
        <a:lstStyle/>
        <a:p>
          <a:endParaRPr lang="ru-RU"/>
        </a:p>
      </dgm:t>
    </dgm:pt>
    <dgm:pt modelId="{2C674D80-5DDE-483D-A9E0-29D14FB73E91}" type="sibTrans" cxnId="{F45838EC-9EF7-4AEE-8700-95D048A3AB01}">
      <dgm:prSet/>
      <dgm:spPr/>
      <dgm:t>
        <a:bodyPr/>
        <a:lstStyle/>
        <a:p>
          <a:endParaRPr lang="ru-RU"/>
        </a:p>
      </dgm:t>
    </dgm:pt>
    <dgm:pt modelId="{664AB6E9-C39B-4C79-B83F-FBA411667311}">
      <dgm:prSet phldrT="[Текст]"/>
      <dgm:spPr/>
      <dgm:t>
        <a:bodyPr/>
        <a:lstStyle/>
        <a:p>
          <a:r>
            <a:rPr lang="ru-RU" dirty="0" smtClean="0"/>
            <a:t>Зам. руководителя</a:t>
          </a:r>
        </a:p>
        <a:p>
          <a:r>
            <a:rPr lang="ru-RU" dirty="0" err="1" smtClean="0"/>
            <a:t>Рособрнадзора</a:t>
          </a:r>
          <a:endParaRPr lang="ru-RU" dirty="0" smtClean="0"/>
        </a:p>
      </dgm:t>
    </dgm:pt>
    <dgm:pt modelId="{D05F0BC5-DC43-4C36-8578-37CB146847AC}" type="parTrans" cxnId="{942714C6-3503-480F-8771-9F08F5E2E1B5}">
      <dgm:prSet/>
      <dgm:spPr/>
      <dgm:t>
        <a:bodyPr/>
        <a:lstStyle/>
        <a:p>
          <a:endParaRPr lang="ru-RU"/>
        </a:p>
      </dgm:t>
    </dgm:pt>
    <dgm:pt modelId="{719E2E75-B0D7-4B09-95E8-193119F7298A}" type="sibTrans" cxnId="{942714C6-3503-480F-8771-9F08F5E2E1B5}">
      <dgm:prSet/>
      <dgm:spPr/>
      <dgm:t>
        <a:bodyPr/>
        <a:lstStyle/>
        <a:p>
          <a:endParaRPr lang="ru-RU"/>
        </a:p>
      </dgm:t>
    </dgm:pt>
    <dgm:pt modelId="{19AB3AD1-F9A4-42A5-9723-62729D611A69}">
      <dgm:prSet phldrT="[Текст]" custT="1"/>
      <dgm:spPr/>
      <dgm:t>
        <a:bodyPr/>
        <a:lstStyle/>
        <a:p>
          <a:r>
            <a:rPr lang="ru-RU" sz="1000" dirty="0" smtClean="0"/>
            <a:t>Федеральный центр тестирования </a:t>
          </a:r>
          <a:endParaRPr lang="ru-RU" sz="1000" dirty="0"/>
        </a:p>
      </dgm:t>
    </dgm:pt>
    <dgm:pt modelId="{240A8610-069D-4FDB-BC25-A42734CD6571}" type="parTrans" cxnId="{98F810BF-0800-465A-BAF6-C694E3F5D84A}">
      <dgm:prSet/>
      <dgm:spPr/>
      <dgm:t>
        <a:bodyPr/>
        <a:lstStyle/>
        <a:p>
          <a:endParaRPr lang="ru-RU"/>
        </a:p>
      </dgm:t>
    </dgm:pt>
    <dgm:pt modelId="{98C820A4-8F1A-4C2B-82E2-C7537223E3FC}" type="sibTrans" cxnId="{98F810BF-0800-465A-BAF6-C694E3F5D84A}">
      <dgm:prSet/>
      <dgm:spPr/>
      <dgm:t>
        <a:bodyPr/>
        <a:lstStyle/>
        <a:p>
          <a:endParaRPr lang="ru-RU"/>
        </a:p>
      </dgm:t>
    </dgm:pt>
    <dgm:pt modelId="{AA5F8EBD-D8EC-4C1D-9155-0FD9789CA83F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РСМ</a:t>
          </a:r>
          <a:endParaRPr lang="ru-RU" b="1" dirty="0">
            <a:solidFill>
              <a:srgbClr val="002060"/>
            </a:solidFill>
          </a:endParaRPr>
        </a:p>
      </dgm:t>
    </dgm:pt>
    <dgm:pt modelId="{168B01C4-A52C-4C39-AA64-C82A5E73A08C}" type="parTrans" cxnId="{20D376CA-5566-41F6-9381-50DE74A02C9A}">
      <dgm:prSet/>
      <dgm:spPr/>
      <dgm:t>
        <a:bodyPr/>
        <a:lstStyle/>
        <a:p>
          <a:endParaRPr lang="ru-RU"/>
        </a:p>
      </dgm:t>
    </dgm:pt>
    <dgm:pt modelId="{5D2A36F5-E45D-44CB-AD23-C6F4DBCB4D5B}" type="sibTrans" cxnId="{20D376CA-5566-41F6-9381-50DE74A02C9A}">
      <dgm:prSet/>
      <dgm:spPr/>
      <dgm:t>
        <a:bodyPr/>
        <a:lstStyle/>
        <a:p>
          <a:endParaRPr lang="ru-RU"/>
        </a:p>
      </dgm:t>
    </dgm:pt>
    <dgm:pt modelId="{D73C484B-A964-49DD-92DC-BC4B60E3B262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ОИВ региона</a:t>
          </a:r>
          <a:endParaRPr lang="ru-RU" b="1" dirty="0">
            <a:solidFill>
              <a:srgbClr val="002060"/>
            </a:solidFill>
          </a:endParaRPr>
        </a:p>
      </dgm:t>
    </dgm:pt>
    <dgm:pt modelId="{44527D2C-1D1F-4361-B760-C81219BE2A56}" type="parTrans" cxnId="{F55A1C2F-A4DB-4C34-8742-10EFC09C6F0A}">
      <dgm:prSet/>
      <dgm:spPr/>
      <dgm:t>
        <a:bodyPr/>
        <a:lstStyle/>
        <a:p>
          <a:endParaRPr lang="ru-RU"/>
        </a:p>
      </dgm:t>
    </dgm:pt>
    <dgm:pt modelId="{E82C24BA-605A-4FF7-9068-82439E05A7A3}" type="sibTrans" cxnId="{F55A1C2F-A4DB-4C34-8742-10EFC09C6F0A}">
      <dgm:prSet/>
      <dgm:spPr/>
      <dgm:t>
        <a:bodyPr/>
        <a:lstStyle/>
        <a:p>
          <a:endParaRPr lang="ru-RU"/>
        </a:p>
      </dgm:t>
    </dgm:pt>
    <dgm:pt modelId="{3E3F0395-813C-4D4F-B009-5F8856707DFE}">
      <dgm:prSet/>
      <dgm:spPr/>
      <dgm:t>
        <a:bodyPr/>
        <a:lstStyle/>
        <a:p>
          <a:r>
            <a:rPr lang="ru-RU" dirty="0" smtClean="0"/>
            <a:t>Федеральный координатор </a:t>
          </a:r>
          <a:endParaRPr lang="ru-RU" dirty="0"/>
        </a:p>
      </dgm:t>
    </dgm:pt>
    <dgm:pt modelId="{B3C66C3D-F0B6-4225-924D-F450B17D76B1}" type="parTrans" cxnId="{B3EC8A52-8A8C-4E1F-8D9D-987410821EA3}">
      <dgm:prSet/>
      <dgm:spPr/>
      <dgm:t>
        <a:bodyPr/>
        <a:lstStyle/>
        <a:p>
          <a:endParaRPr lang="ru-RU"/>
        </a:p>
      </dgm:t>
    </dgm:pt>
    <dgm:pt modelId="{BBEAF68B-5769-4480-B0D2-637C0DAE8FC2}" type="sibTrans" cxnId="{B3EC8A52-8A8C-4E1F-8D9D-987410821EA3}">
      <dgm:prSet/>
      <dgm:spPr/>
      <dgm:t>
        <a:bodyPr/>
        <a:lstStyle/>
        <a:p>
          <a:endParaRPr lang="ru-RU"/>
        </a:p>
      </dgm:t>
    </dgm:pt>
    <dgm:pt modelId="{42274753-C0C2-4F01-84C0-74FDE256C447}">
      <dgm:prSet/>
      <dgm:spPr/>
      <dgm:t>
        <a:bodyPr/>
        <a:lstStyle/>
        <a:p>
          <a:r>
            <a:rPr lang="ru-RU" dirty="0" smtClean="0"/>
            <a:t>Региональный координатор </a:t>
          </a:r>
          <a:endParaRPr lang="ru-RU" dirty="0"/>
        </a:p>
      </dgm:t>
    </dgm:pt>
    <dgm:pt modelId="{019339FB-06D2-4FA2-8491-63D810A13D73}" type="parTrans" cxnId="{CB1C99E1-E332-4307-B283-1DFEB5833229}">
      <dgm:prSet/>
      <dgm:spPr/>
      <dgm:t>
        <a:bodyPr/>
        <a:lstStyle/>
        <a:p>
          <a:endParaRPr lang="ru-RU"/>
        </a:p>
      </dgm:t>
    </dgm:pt>
    <dgm:pt modelId="{823E7482-3A52-430F-8E4D-915EE7B5F243}" type="sibTrans" cxnId="{CB1C99E1-E332-4307-B283-1DFEB5833229}">
      <dgm:prSet/>
      <dgm:spPr/>
      <dgm:t>
        <a:bodyPr/>
        <a:lstStyle/>
        <a:p>
          <a:endParaRPr lang="ru-RU"/>
        </a:p>
      </dgm:t>
    </dgm:pt>
    <dgm:pt modelId="{7A2E2B50-60F1-40F2-BC42-B9E2FBFCB1D5}">
      <dgm:prSet/>
      <dgm:spPr>
        <a:solidFill>
          <a:schemeClr val="accent4"/>
        </a:solidFill>
      </dgm:spPr>
      <dgm:t>
        <a:bodyPr/>
        <a:lstStyle/>
        <a:p>
          <a:r>
            <a:rPr lang="ru-RU" dirty="0" smtClean="0"/>
            <a:t>Институт мониторинга и развития образования </a:t>
          </a:r>
          <a:endParaRPr lang="ru-RU" dirty="0"/>
        </a:p>
      </dgm:t>
    </dgm:pt>
    <dgm:pt modelId="{2A9C08DD-B0B5-4136-A839-224C236EAD92}" type="parTrans" cxnId="{0B20A8FD-D881-4B98-A2A9-1D6D273EF358}">
      <dgm:prSet/>
      <dgm:spPr/>
      <dgm:t>
        <a:bodyPr/>
        <a:lstStyle/>
        <a:p>
          <a:endParaRPr lang="ru-RU"/>
        </a:p>
      </dgm:t>
    </dgm:pt>
    <dgm:pt modelId="{5622DD3D-07FA-4784-9A5A-BF195F8DB7E4}" type="sibTrans" cxnId="{0B20A8FD-D881-4B98-A2A9-1D6D273EF358}">
      <dgm:prSet/>
      <dgm:spPr/>
      <dgm:t>
        <a:bodyPr/>
        <a:lstStyle/>
        <a:p>
          <a:endParaRPr lang="ru-RU"/>
        </a:p>
      </dgm:t>
    </dgm:pt>
    <dgm:pt modelId="{03707A2F-0746-4C89-9381-B3BD0F5B1B06}">
      <dgm:prSet/>
      <dgm:spPr>
        <a:solidFill>
          <a:srgbClr val="C00000"/>
        </a:solidFill>
      </dgm:spPr>
      <dgm:t>
        <a:bodyPr/>
        <a:lstStyle/>
        <a:p>
          <a:r>
            <a:rPr lang="ru-RU" dirty="0" smtClean="0"/>
            <a:t>Ответственный куратор</a:t>
          </a:r>
        </a:p>
        <a:p>
          <a:r>
            <a:rPr lang="ru-RU" dirty="0" smtClean="0"/>
            <a:t>практики </a:t>
          </a:r>
          <a:endParaRPr lang="ru-RU" dirty="0"/>
        </a:p>
      </dgm:t>
    </dgm:pt>
    <dgm:pt modelId="{093ADF86-C04F-4E26-B542-B5429D5E8579}" type="parTrans" cxnId="{42A5F0E7-A4D3-49B5-9759-C4B768B1977F}">
      <dgm:prSet/>
      <dgm:spPr/>
      <dgm:t>
        <a:bodyPr/>
        <a:lstStyle/>
        <a:p>
          <a:endParaRPr lang="ru-RU"/>
        </a:p>
      </dgm:t>
    </dgm:pt>
    <dgm:pt modelId="{0AEDA97C-FBF8-4D6B-A84F-7EABBE4E4E7F}" type="sibTrans" cxnId="{42A5F0E7-A4D3-49B5-9759-C4B768B1977F}">
      <dgm:prSet/>
      <dgm:spPr/>
      <dgm:t>
        <a:bodyPr/>
        <a:lstStyle/>
        <a:p>
          <a:endParaRPr lang="ru-RU"/>
        </a:p>
      </dgm:t>
    </dgm:pt>
    <dgm:pt modelId="{69D6F67B-3973-4B2F-B9D0-4B2CF58DA4B7}">
      <dgm:prSet/>
      <dgm:spPr/>
      <dgm:t>
        <a:bodyPr/>
        <a:lstStyle/>
        <a:p>
          <a:r>
            <a:rPr lang="ru-RU" dirty="0" smtClean="0"/>
            <a:t>Студент – координатор  проекта </a:t>
          </a:r>
          <a:endParaRPr lang="ru-RU" dirty="0"/>
        </a:p>
      </dgm:t>
    </dgm:pt>
    <dgm:pt modelId="{63F01317-2BC2-45BC-8AED-5825E6013790}" type="parTrans" cxnId="{9586C61B-84D3-4A80-B442-D720295A3504}">
      <dgm:prSet/>
      <dgm:spPr/>
      <dgm:t>
        <a:bodyPr/>
        <a:lstStyle/>
        <a:p>
          <a:endParaRPr lang="ru-RU"/>
        </a:p>
      </dgm:t>
    </dgm:pt>
    <dgm:pt modelId="{E3E9B0D9-1504-4BF1-98B7-779A0E207888}" type="sibTrans" cxnId="{9586C61B-84D3-4A80-B442-D720295A3504}">
      <dgm:prSet/>
      <dgm:spPr/>
      <dgm:t>
        <a:bodyPr/>
        <a:lstStyle/>
        <a:p>
          <a:endParaRPr lang="ru-RU"/>
        </a:p>
      </dgm:t>
    </dgm:pt>
    <dgm:pt modelId="{8726A5C8-8E4A-4522-9E91-57A5FB25BC23}">
      <dgm:prSet/>
      <dgm:spPr/>
      <dgm:t>
        <a:bodyPr/>
        <a:lstStyle/>
        <a:p>
          <a:r>
            <a:rPr lang="ru-RU" dirty="0" smtClean="0"/>
            <a:t>Факультетские руководители</a:t>
          </a:r>
        </a:p>
        <a:p>
          <a:r>
            <a:rPr lang="ru-RU" dirty="0" smtClean="0"/>
            <a:t>практик</a:t>
          </a:r>
          <a:endParaRPr lang="ru-RU" dirty="0"/>
        </a:p>
      </dgm:t>
    </dgm:pt>
    <dgm:pt modelId="{82E5784F-86C6-4406-A428-119163CB6469}" type="parTrans" cxnId="{145522B4-FB7E-4657-891F-2EADD42138A4}">
      <dgm:prSet/>
      <dgm:spPr/>
      <dgm:t>
        <a:bodyPr/>
        <a:lstStyle/>
        <a:p>
          <a:endParaRPr lang="ru-RU"/>
        </a:p>
      </dgm:t>
    </dgm:pt>
    <dgm:pt modelId="{A6E025A7-2106-4B8F-850A-C3841083A9FB}" type="sibTrans" cxnId="{145522B4-FB7E-4657-891F-2EADD42138A4}">
      <dgm:prSet/>
      <dgm:spPr/>
      <dgm:t>
        <a:bodyPr/>
        <a:lstStyle/>
        <a:p>
          <a:endParaRPr lang="ru-RU"/>
        </a:p>
      </dgm:t>
    </dgm:pt>
    <dgm:pt modelId="{344BA620-9390-4DE2-AF37-147B96AC498A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ППЭ</a:t>
          </a:r>
        </a:p>
      </dgm:t>
    </dgm:pt>
    <dgm:pt modelId="{EBFC69E1-4478-491E-A019-1A18F0DEE109}" type="parTrans" cxnId="{6399359F-155A-4197-A9CC-CE1FACBC3AE1}">
      <dgm:prSet/>
      <dgm:spPr/>
      <dgm:t>
        <a:bodyPr/>
        <a:lstStyle/>
        <a:p>
          <a:endParaRPr lang="ru-RU"/>
        </a:p>
      </dgm:t>
    </dgm:pt>
    <dgm:pt modelId="{963062A4-AFFF-4ADF-8B16-473104906672}" type="sibTrans" cxnId="{6399359F-155A-4197-A9CC-CE1FACBC3AE1}">
      <dgm:prSet/>
      <dgm:spPr/>
      <dgm:t>
        <a:bodyPr/>
        <a:lstStyle/>
        <a:p>
          <a:endParaRPr lang="ru-RU"/>
        </a:p>
      </dgm:t>
    </dgm:pt>
    <dgm:pt modelId="{AB0C04C5-19F6-4C8F-B03F-3F4D69F2F077}">
      <dgm:prSet/>
      <dgm:spPr/>
      <dgm:t>
        <a:bodyPr/>
        <a:lstStyle/>
        <a:p>
          <a:r>
            <a:rPr lang="ru-RU" dirty="0" smtClean="0"/>
            <a:t>Координатор  </a:t>
          </a:r>
          <a:endParaRPr lang="ru-RU" dirty="0"/>
        </a:p>
      </dgm:t>
    </dgm:pt>
    <dgm:pt modelId="{C6BEB4AD-2D66-4366-BF38-343A071C0A06}" type="parTrans" cxnId="{769E473C-4FBA-4767-ABB0-3A8BCEBFD44C}">
      <dgm:prSet/>
      <dgm:spPr/>
      <dgm:t>
        <a:bodyPr/>
        <a:lstStyle/>
        <a:p>
          <a:endParaRPr lang="ru-RU"/>
        </a:p>
      </dgm:t>
    </dgm:pt>
    <dgm:pt modelId="{BB89597D-B72A-4C53-ACAF-A6BBBAC0AA48}" type="sibTrans" cxnId="{769E473C-4FBA-4767-ABB0-3A8BCEBFD44C}">
      <dgm:prSet/>
      <dgm:spPr/>
      <dgm:t>
        <a:bodyPr/>
        <a:lstStyle/>
        <a:p>
          <a:endParaRPr lang="ru-RU"/>
        </a:p>
      </dgm:t>
    </dgm:pt>
    <dgm:pt modelId="{FB33E259-92D9-40B5-B2ED-926E70139586}">
      <dgm:prSet/>
      <dgm:spPr>
        <a:solidFill>
          <a:srgbClr val="C00000"/>
        </a:solidFill>
      </dgm:spPr>
      <dgm:t>
        <a:bodyPr/>
        <a:lstStyle/>
        <a:p>
          <a:r>
            <a:rPr lang="ru-RU" dirty="0" smtClean="0"/>
            <a:t>Супервизор</a:t>
          </a:r>
        </a:p>
        <a:p>
          <a:r>
            <a:rPr lang="ru-RU" dirty="0" smtClean="0"/>
            <a:t>(методист) </a:t>
          </a:r>
          <a:endParaRPr lang="ru-RU" dirty="0"/>
        </a:p>
      </dgm:t>
    </dgm:pt>
    <dgm:pt modelId="{6B3B471C-9525-4E57-9BBA-E86E54E515D7}" type="parTrans" cxnId="{26306499-4CB0-4A46-8C13-EE4397F0ADB3}">
      <dgm:prSet/>
      <dgm:spPr/>
      <dgm:t>
        <a:bodyPr/>
        <a:lstStyle/>
        <a:p>
          <a:endParaRPr lang="ru-RU"/>
        </a:p>
      </dgm:t>
    </dgm:pt>
    <dgm:pt modelId="{EFC69553-AFD9-498B-B612-6512F1EC2524}" type="sibTrans" cxnId="{26306499-4CB0-4A46-8C13-EE4397F0ADB3}">
      <dgm:prSet/>
      <dgm:spPr/>
      <dgm:t>
        <a:bodyPr/>
        <a:lstStyle/>
        <a:p>
          <a:endParaRPr lang="ru-RU"/>
        </a:p>
      </dgm:t>
    </dgm:pt>
    <dgm:pt modelId="{C244E841-B467-49E6-B8FF-4373BACD2645}">
      <dgm:prSet custT="1"/>
      <dgm:spPr/>
      <dgm:t>
        <a:bodyPr/>
        <a:lstStyle/>
        <a:p>
          <a:r>
            <a:rPr lang="ru-RU" sz="1000" dirty="0" smtClean="0"/>
            <a:t>Управление оценки качества общего образования </a:t>
          </a:r>
          <a:endParaRPr lang="ru-RU" sz="1000" dirty="0"/>
        </a:p>
      </dgm:t>
    </dgm:pt>
    <dgm:pt modelId="{8A5052D4-E24B-4137-95C7-4C330A376D5F}" type="parTrans" cxnId="{028795E4-FEF1-4B9A-BC7E-AE6C98259531}">
      <dgm:prSet/>
      <dgm:spPr/>
      <dgm:t>
        <a:bodyPr/>
        <a:lstStyle/>
        <a:p>
          <a:endParaRPr lang="ru-RU"/>
        </a:p>
      </dgm:t>
    </dgm:pt>
    <dgm:pt modelId="{E27073CA-2338-4923-9E91-9C1BB7427C27}" type="sibTrans" cxnId="{028795E4-FEF1-4B9A-BC7E-AE6C98259531}">
      <dgm:prSet/>
      <dgm:spPr/>
      <dgm:t>
        <a:bodyPr/>
        <a:lstStyle/>
        <a:p>
          <a:endParaRPr lang="ru-RU"/>
        </a:p>
      </dgm:t>
    </dgm:pt>
    <dgm:pt modelId="{3E0C6112-783D-4E83-994E-B209EEC5831F}" type="pres">
      <dgm:prSet presAssocID="{E618399A-134E-4958-85DD-76E1B5BEEF1E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57A6EF-5A3C-4417-B131-D11EDC0333B5}" type="pres">
      <dgm:prSet presAssocID="{70785FEE-BCC0-4FAB-9CCC-E0CBD571CED5}" presName="compNode" presStyleCnt="0"/>
      <dgm:spPr/>
    </dgm:pt>
    <dgm:pt modelId="{FDBA85EE-695C-494A-AC98-7BBA2A4FFB60}" type="pres">
      <dgm:prSet presAssocID="{70785FEE-BCC0-4FAB-9CCC-E0CBD571CED5}" presName="aNode" presStyleLbl="bgShp" presStyleIdx="0" presStyleCnt="5"/>
      <dgm:spPr/>
      <dgm:t>
        <a:bodyPr/>
        <a:lstStyle/>
        <a:p>
          <a:endParaRPr lang="ru-RU"/>
        </a:p>
      </dgm:t>
    </dgm:pt>
    <dgm:pt modelId="{0EFAB053-1153-44CA-80F5-60500A945A0B}" type="pres">
      <dgm:prSet presAssocID="{70785FEE-BCC0-4FAB-9CCC-E0CBD571CED5}" presName="textNode" presStyleLbl="bgShp" presStyleIdx="0" presStyleCnt="5"/>
      <dgm:spPr/>
      <dgm:t>
        <a:bodyPr/>
        <a:lstStyle/>
        <a:p>
          <a:endParaRPr lang="ru-RU"/>
        </a:p>
      </dgm:t>
    </dgm:pt>
    <dgm:pt modelId="{9BE99CFE-7C96-43BC-B20D-A95EF235C060}" type="pres">
      <dgm:prSet presAssocID="{70785FEE-BCC0-4FAB-9CCC-E0CBD571CED5}" presName="compChildNode" presStyleCnt="0"/>
      <dgm:spPr/>
    </dgm:pt>
    <dgm:pt modelId="{CDC02FCF-B7F4-4DC6-9E5F-EE83F2125753}" type="pres">
      <dgm:prSet presAssocID="{70785FEE-BCC0-4FAB-9CCC-E0CBD571CED5}" presName="theInnerList" presStyleCnt="0"/>
      <dgm:spPr/>
    </dgm:pt>
    <dgm:pt modelId="{A3DD954D-9923-4B10-952F-B561C14D55BF}" type="pres">
      <dgm:prSet presAssocID="{2428A9C7-DB92-4A4D-81C9-6C2F987E9CFE}" presName="child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FC539-0296-42A7-9A07-AC23FE3758BD}" type="pres">
      <dgm:prSet presAssocID="{2428A9C7-DB92-4A4D-81C9-6C2F987E9CFE}" presName="aSpace2" presStyleCnt="0"/>
      <dgm:spPr/>
    </dgm:pt>
    <dgm:pt modelId="{8C57E3FB-F1CB-403E-9EC8-9DCF51CAE25F}" type="pres">
      <dgm:prSet presAssocID="{BFE4B3EB-6F6A-4DB8-B33F-C894D3394F92}" presName="child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A81A3-4B87-4A24-B9D0-20E0CC4F6BA4}" type="pres">
      <dgm:prSet presAssocID="{BFE4B3EB-6F6A-4DB8-B33F-C894D3394F92}" presName="aSpace2" presStyleCnt="0"/>
      <dgm:spPr/>
    </dgm:pt>
    <dgm:pt modelId="{BA46641F-3EFB-45ED-A7F3-2A1550A95C85}" type="pres">
      <dgm:prSet presAssocID="{69D6F67B-3973-4B2F-B9D0-4B2CF58DA4B7}" presName="child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67FBD-3308-43FC-9623-95645847B853}" type="pres">
      <dgm:prSet presAssocID="{69D6F67B-3973-4B2F-B9D0-4B2CF58DA4B7}" presName="aSpace2" presStyleCnt="0"/>
      <dgm:spPr/>
    </dgm:pt>
    <dgm:pt modelId="{3D80BC09-E0A9-4BEF-809F-11DC1173E1EA}" type="pres">
      <dgm:prSet presAssocID="{8726A5C8-8E4A-4522-9E91-57A5FB25BC23}" presName="child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1C504-F40B-4CE5-A6D5-529EC0165DE1}" type="pres">
      <dgm:prSet presAssocID="{70785FEE-BCC0-4FAB-9CCC-E0CBD571CED5}" presName="aSpace" presStyleCnt="0"/>
      <dgm:spPr/>
    </dgm:pt>
    <dgm:pt modelId="{63F99A2E-1941-494D-A255-09C2D712EC12}" type="pres">
      <dgm:prSet presAssocID="{94F7B82D-B040-4BAE-B16D-D4BC7CCD7FBE}" presName="compNode" presStyleCnt="0"/>
      <dgm:spPr/>
    </dgm:pt>
    <dgm:pt modelId="{A05A8FE5-E664-430B-8FF6-488C9980AF02}" type="pres">
      <dgm:prSet presAssocID="{94F7B82D-B040-4BAE-B16D-D4BC7CCD7FBE}" presName="aNode" presStyleLbl="bgShp" presStyleIdx="1" presStyleCnt="5"/>
      <dgm:spPr/>
      <dgm:t>
        <a:bodyPr/>
        <a:lstStyle/>
        <a:p>
          <a:endParaRPr lang="ru-RU"/>
        </a:p>
      </dgm:t>
    </dgm:pt>
    <dgm:pt modelId="{09E2D105-3C01-48C3-B218-F97703B4DC54}" type="pres">
      <dgm:prSet presAssocID="{94F7B82D-B040-4BAE-B16D-D4BC7CCD7FBE}" presName="textNode" presStyleLbl="bgShp" presStyleIdx="1" presStyleCnt="5"/>
      <dgm:spPr/>
      <dgm:t>
        <a:bodyPr/>
        <a:lstStyle/>
        <a:p>
          <a:endParaRPr lang="ru-RU"/>
        </a:p>
      </dgm:t>
    </dgm:pt>
    <dgm:pt modelId="{4FA2BA0F-18A1-409F-AA92-AA8486857AAF}" type="pres">
      <dgm:prSet presAssocID="{94F7B82D-B040-4BAE-B16D-D4BC7CCD7FBE}" presName="compChildNode" presStyleCnt="0"/>
      <dgm:spPr/>
    </dgm:pt>
    <dgm:pt modelId="{4BDBD6F8-87FE-4972-90C7-47447A5B97AA}" type="pres">
      <dgm:prSet presAssocID="{94F7B82D-B040-4BAE-B16D-D4BC7CCD7FBE}" presName="theInnerList" presStyleCnt="0"/>
      <dgm:spPr/>
    </dgm:pt>
    <dgm:pt modelId="{26A1234C-9CA0-4D98-996F-506C801CBF76}" type="pres">
      <dgm:prSet presAssocID="{664AB6E9-C39B-4C79-B83F-FBA411667311}" presName="child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61D361-24DD-4157-858A-581FB4FD7E76}" type="pres">
      <dgm:prSet presAssocID="{664AB6E9-C39B-4C79-B83F-FBA411667311}" presName="aSpace2" presStyleCnt="0"/>
      <dgm:spPr/>
    </dgm:pt>
    <dgm:pt modelId="{2B01833A-0C70-4145-9121-E51E2A2DD47F}" type="pres">
      <dgm:prSet presAssocID="{C244E841-B467-49E6-B8FF-4373BACD2645}" presName="child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843D4-E7C6-4F4F-BFAF-B95A55D1E05E}" type="pres">
      <dgm:prSet presAssocID="{C244E841-B467-49E6-B8FF-4373BACD2645}" presName="aSpace2" presStyleCnt="0"/>
      <dgm:spPr/>
    </dgm:pt>
    <dgm:pt modelId="{7B01B3F2-6B22-48BE-875B-8412DE99F1EC}" type="pres">
      <dgm:prSet presAssocID="{19AB3AD1-F9A4-42A5-9723-62729D611A69}" presName="child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F63BB-9744-4CA3-9357-BD7487E9EDFF}" type="pres">
      <dgm:prSet presAssocID="{94F7B82D-B040-4BAE-B16D-D4BC7CCD7FBE}" presName="aSpace" presStyleCnt="0"/>
      <dgm:spPr/>
    </dgm:pt>
    <dgm:pt modelId="{2C7754D7-FFD2-4C3A-A01B-E73D42766BEA}" type="pres">
      <dgm:prSet presAssocID="{AA5F8EBD-D8EC-4C1D-9155-0FD9789CA83F}" presName="compNode" presStyleCnt="0"/>
      <dgm:spPr/>
    </dgm:pt>
    <dgm:pt modelId="{08B248CD-37E2-4B7B-99B6-F3A9F6BBAADA}" type="pres">
      <dgm:prSet presAssocID="{AA5F8EBD-D8EC-4C1D-9155-0FD9789CA83F}" presName="aNode" presStyleLbl="bgShp" presStyleIdx="2" presStyleCnt="5"/>
      <dgm:spPr/>
      <dgm:t>
        <a:bodyPr/>
        <a:lstStyle/>
        <a:p>
          <a:endParaRPr lang="ru-RU"/>
        </a:p>
      </dgm:t>
    </dgm:pt>
    <dgm:pt modelId="{B27D8F92-938F-4403-A570-C5EA57825D5E}" type="pres">
      <dgm:prSet presAssocID="{AA5F8EBD-D8EC-4C1D-9155-0FD9789CA83F}" presName="textNode" presStyleLbl="bgShp" presStyleIdx="2" presStyleCnt="5"/>
      <dgm:spPr/>
      <dgm:t>
        <a:bodyPr/>
        <a:lstStyle/>
        <a:p>
          <a:endParaRPr lang="ru-RU"/>
        </a:p>
      </dgm:t>
    </dgm:pt>
    <dgm:pt modelId="{46F97A5A-A4C8-4D1E-9543-8A5DFB125576}" type="pres">
      <dgm:prSet presAssocID="{AA5F8EBD-D8EC-4C1D-9155-0FD9789CA83F}" presName="compChildNode" presStyleCnt="0"/>
      <dgm:spPr/>
    </dgm:pt>
    <dgm:pt modelId="{75201D58-E711-4FE6-892C-4505A1ECBA93}" type="pres">
      <dgm:prSet presAssocID="{AA5F8EBD-D8EC-4C1D-9155-0FD9789CA83F}" presName="theInnerList" presStyleCnt="0"/>
      <dgm:spPr/>
    </dgm:pt>
    <dgm:pt modelId="{29DCC59F-1D5E-4C5A-ADA8-2C3FEC0E2AA7}" type="pres">
      <dgm:prSet presAssocID="{3E3F0395-813C-4D4F-B009-5F8856707DFE}" presName="child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877F2-2E2C-4D81-B10B-7D71CA5F3445}" type="pres">
      <dgm:prSet presAssocID="{3E3F0395-813C-4D4F-B009-5F8856707DFE}" presName="aSpace2" presStyleCnt="0"/>
      <dgm:spPr/>
    </dgm:pt>
    <dgm:pt modelId="{88E49001-AC81-4106-8A1C-7A88E2168724}" type="pres">
      <dgm:prSet presAssocID="{42274753-C0C2-4F01-84C0-74FDE256C447}" presName="child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B1D11F-6105-4FEF-9963-9442E7F0E8CF}" type="pres">
      <dgm:prSet presAssocID="{AA5F8EBD-D8EC-4C1D-9155-0FD9789CA83F}" presName="aSpace" presStyleCnt="0"/>
      <dgm:spPr/>
    </dgm:pt>
    <dgm:pt modelId="{9BBC2045-D539-4540-9104-B6369BC737A1}" type="pres">
      <dgm:prSet presAssocID="{D73C484B-A964-49DD-92DC-BC4B60E3B262}" presName="compNode" presStyleCnt="0"/>
      <dgm:spPr/>
    </dgm:pt>
    <dgm:pt modelId="{706AFC90-9F4D-4498-B58B-8D899382DFB9}" type="pres">
      <dgm:prSet presAssocID="{D73C484B-A964-49DD-92DC-BC4B60E3B262}" presName="aNode" presStyleLbl="bgShp" presStyleIdx="3" presStyleCnt="5"/>
      <dgm:spPr/>
      <dgm:t>
        <a:bodyPr/>
        <a:lstStyle/>
        <a:p>
          <a:endParaRPr lang="ru-RU"/>
        </a:p>
      </dgm:t>
    </dgm:pt>
    <dgm:pt modelId="{BF527CD3-8F0B-47C7-863F-83F1288E3637}" type="pres">
      <dgm:prSet presAssocID="{D73C484B-A964-49DD-92DC-BC4B60E3B262}" presName="textNode" presStyleLbl="bgShp" presStyleIdx="3" presStyleCnt="5"/>
      <dgm:spPr/>
      <dgm:t>
        <a:bodyPr/>
        <a:lstStyle/>
        <a:p>
          <a:endParaRPr lang="ru-RU"/>
        </a:p>
      </dgm:t>
    </dgm:pt>
    <dgm:pt modelId="{C1BBF643-B39C-4DB4-921F-ECE34BE71B50}" type="pres">
      <dgm:prSet presAssocID="{D73C484B-A964-49DD-92DC-BC4B60E3B262}" presName="compChildNode" presStyleCnt="0"/>
      <dgm:spPr/>
    </dgm:pt>
    <dgm:pt modelId="{DE734A13-4E00-4C2B-A231-92C40D8C292A}" type="pres">
      <dgm:prSet presAssocID="{D73C484B-A964-49DD-92DC-BC4B60E3B262}" presName="theInnerList" presStyleCnt="0"/>
      <dgm:spPr/>
    </dgm:pt>
    <dgm:pt modelId="{F10D2C4B-50EF-4F55-86DB-3B251995E112}" type="pres">
      <dgm:prSet presAssocID="{7A2E2B50-60F1-40F2-BC42-B9E2FBFCB1D5}" presName="child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2706A9-C7E2-45BE-BDB8-29A8F22E1669}" type="pres">
      <dgm:prSet presAssocID="{7A2E2B50-60F1-40F2-BC42-B9E2FBFCB1D5}" presName="aSpace2" presStyleCnt="0"/>
      <dgm:spPr/>
    </dgm:pt>
    <dgm:pt modelId="{C5EF34A5-9BF1-478D-98EA-5DCAF14C6A94}" type="pres">
      <dgm:prSet presAssocID="{03707A2F-0746-4C89-9381-B3BD0F5B1B06}" presName="child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96376-4816-4B89-8B32-3247A6CDE3D7}" type="pres">
      <dgm:prSet presAssocID="{D73C484B-A964-49DD-92DC-BC4B60E3B262}" presName="aSpace" presStyleCnt="0"/>
      <dgm:spPr/>
    </dgm:pt>
    <dgm:pt modelId="{F179B825-FFD8-4BE2-A063-7F0D39AC57FB}" type="pres">
      <dgm:prSet presAssocID="{344BA620-9390-4DE2-AF37-147B96AC498A}" presName="compNode" presStyleCnt="0"/>
      <dgm:spPr/>
    </dgm:pt>
    <dgm:pt modelId="{C7D83DAC-B7B3-4B72-9233-A0ED9B08EBD6}" type="pres">
      <dgm:prSet presAssocID="{344BA620-9390-4DE2-AF37-147B96AC498A}" presName="aNode" presStyleLbl="bgShp" presStyleIdx="4" presStyleCnt="5"/>
      <dgm:spPr/>
      <dgm:t>
        <a:bodyPr/>
        <a:lstStyle/>
        <a:p>
          <a:endParaRPr lang="ru-RU"/>
        </a:p>
      </dgm:t>
    </dgm:pt>
    <dgm:pt modelId="{DCFD1E38-7303-4A71-9BC7-80971AEFA0D6}" type="pres">
      <dgm:prSet presAssocID="{344BA620-9390-4DE2-AF37-147B96AC498A}" presName="textNode" presStyleLbl="bgShp" presStyleIdx="4" presStyleCnt="5"/>
      <dgm:spPr/>
      <dgm:t>
        <a:bodyPr/>
        <a:lstStyle/>
        <a:p>
          <a:endParaRPr lang="ru-RU"/>
        </a:p>
      </dgm:t>
    </dgm:pt>
    <dgm:pt modelId="{1B96D967-6AC5-439E-BC21-400123C192B8}" type="pres">
      <dgm:prSet presAssocID="{344BA620-9390-4DE2-AF37-147B96AC498A}" presName="compChildNode" presStyleCnt="0"/>
      <dgm:spPr/>
    </dgm:pt>
    <dgm:pt modelId="{1D401521-6704-4A68-9822-59CE631FD420}" type="pres">
      <dgm:prSet presAssocID="{344BA620-9390-4DE2-AF37-147B96AC498A}" presName="theInnerList" presStyleCnt="0"/>
      <dgm:spPr/>
    </dgm:pt>
    <dgm:pt modelId="{9C124C10-CDA8-4CDB-AAF1-909E274A282B}" type="pres">
      <dgm:prSet presAssocID="{AB0C04C5-19F6-4C8F-B03F-3F4D69F2F077}" presName="child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B9B32-690C-4E8D-9499-0B3F841ED3DC}" type="pres">
      <dgm:prSet presAssocID="{AB0C04C5-19F6-4C8F-B03F-3F4D69F2F077}" presName="aSpace2" presStyleCnt="0"/>
      <dgm:spPr/>
    </dgm:pt>
    <dgm:pt modelId="{F14A3241-6B02-4530-AFF4-8E73E985C757}" type="pres">
      <dgm:prSet presAssocID="{FB33E259-92D9-40B5-B2ED-926E70139586}" presName="child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1A5BA7-96F5-443F-BE48-32E655005A7D}" type="presOf" srcId="{94F7B82D-B040-4BAE-B16D-D4BC7CCD7FBE}" destId="{09E2D105-3C01-48C3-B218-F97703B4DC54}" srcOrd="1" destOrd="0" presId="urn:microsoft.com/office/officeart/2005/8/layout/lProcess2"/>
    <dgm:cxn modelId="{96C2BA72-1194-4209-B72F-575179B9AA87}" type="presOf" srcId="{94F7B82D-B040-4BAE-B16D-D4BC7CCD7FBE}" destId="{A05A8FE5-E664-430B-8FF6-488C9980AF02}" srcOrd="0" destOrd="0" presId="urn:microsoft.com/office/officeart/2005/8/layout/lProcess2"/>
    <dgm:cxn modelId="{572836AF-875C-4BB2-9FCA-745963AA83C3}" type="presOf" srcId="{7A2E2B50-60F1-40F2-BC42-B9E2FBFCB1D5}" destId="{F10D2C4B-50EF-4F55-86DB-3B251995E112}" srcOrd="0" destOrd="0" presId="urn:microsoft.com/office/officeart/2005/8/layout/lProcess2"/>
    <dgm:cxn modelId="{5BD6F244-B541-49CD-AE9A-0D42917906E8}" type="presOf" srcId="{BFE4B3EB-6F6A-4DB8-B33F-C894D3394F92}" destId="{8C57E3FB-F1CB-403E-9EC8-9DCF51CAE25F}" srcOrd="0" destOrd="0" presId="urn:microsoft.com/office/officeart/2005/8/layout/lProcess2"/>
    <dgm:cxn modelId="{028795E4-FEF1-4B9A-BC7E-AE6C98259531}" srcId="{94F7B82D-B040-4BAE-B16D-D4BC7CCD7FBE}" destId="{C244E841-B467-49E6-B8FF-4373BACD2645}" srcOrd="1" destOrd="0" parTransId="{8A5052D4-E24B-4137-95C7-4C330A376D5F}" sibTransId="{E27073CA-2338-4923-9E91-9C1BB7427C27}"/>
    <dgm:cxn modelId="{98F810BF-0800-465A-BAF6-C694E3F5D84A}" srcId="{94F7B82D-B040-4BAE-B16D-D4BC7CCD7FBE}" destId="{19AB3AD1-F9A4-42A5-9723-62729D611A69}" srcOrd="2" destOrd="0" parTransId="{240A8610-069D-4FDB-BC25-A42734CD6571}" sibTransId="{98C820A4-8F1A-4C2B-82E2-C7537223E3FC}"/>
    <dgm:cxn modelId="{751DC6EA-FB06-4D38-8A5C-97F2B5D41ED7}" srcId="{E618399A-134E-4958-85DD-76E1B5BEEF1E}" destId="{70785FEE-BCC0-4FAB-9CCC-E0CBD571CED5}" srcOrd="0" destOrd="0" parTransId="{69D6F4C1-9A06-4556-A558-AE97DB0E2544}" sibTransId="{6B5023E7-ADD0-4ECA-BC65-BC698D861EF7}"/>
    <dgm:cxn modelId="{3C8227D9-74A0-46B8-8820-DD7921E3A4D2}" type="presOf" srcId="{344BA620-9390-4DE2-AF37-147B96AC498A}" destId="{C7D83DAC-B7B3-4B72-9233-A0ED9B08EBD6}" srcOrd="0" destOrd="0" presId="urn:microsoft.com/office/officeart/2005/8/layout/lProcess2"/>
    <dgm:cxn modelId="{B3EC8A52-8A8C-4E1F-8D9D-987410821EA3}" srcId="{AA5F8EBD-D8EC-4C1D-9155-0FD9789CA83F}" destId="{3E3F0395-813C-4D4F-B009-5F8856707DFE}" srcOrd="0" destOrd="0" parTransId="{B3C66C3D-F0B6-4225-924D-F450B17D76B1}" sibTransId="{BBEAF68B-5769-4480-B0D2-637C0DAE8FC2}"/>
    <dgm:cxn modelId="{CB1C99E1-E332-4307-B283-1DFEB5833229}" srcId="{AA5F8EBD-D8EC-4C1D-9155-0FD9789CA83F}" destId="{42274753-C0C2-4F01-84C0-74FDE256C447}" srcOrd="1" destOrd="0" parTransId="{019339FB-06D2-4FA2-8491-63D810A13D73}" sibTransId="{823E7482-3A52-430F-8E4D-915EE7B5F243}"/>
    <dgm:cxn modelId="{B050104E-D319-49DD-926B-C0C6FE672EF5}" type="presOf" srcId="{42274753-C0C2-4F01-84C0-74FDE256C447}" destId="{88E49001-AC81-4106-8A1C-7A88E2168724}" srcOrd="0" destOrd="0" presId="urn:microsoft.com/office/officeart/2005/8/layout/lProcess2"/>
    <dgm:cxn modelId="{F45838EC-9EF7-4AEE-8700-95D048A3AB01}" srcId="{E618399A-134E-4958-85DD-76E1B5BEEF1E}" destId="{94F7B82D-B040-4BAE-B16D-D4BC7CCD7FBE}" srcOrd="1" destOrd="0" parTransId="{1F9BADD3-7172-4B4A-9E03-DEDF66DFA52F}" sibTransId="{2C674D80-5DDE-483D-A9E0-29D14FB73E91}"/>
    <dgm:cxn modelId="{BC5EBF91-B35E-447E-AF02-615DECE73DA9}" type="presOf" srcId="{03707A2F-0746-4C89-9381-B3BD0F5B1B06}" destId="{C5EF34A5-9BF1-478D-98EA-5DCAF14C6A94}" srcOrd="0" destOrd="0" presId="urn:microsoft.com/office/officeart/2005/8/layout/lProcess2"/>
    <dgm:cxn modelId="{D1606CFA-5E1E-451E-B58D-9CFBDEAF8D48}" type="presOf" srcId="{D73C484B-A964-49DD-92DC-BC4B60E3B262}" destId="{706AFC90-9F4D-4498-B58B-8D899382DFB9}" srcOrd="0" destOrd="0" presId="urn:microsoft.com/office/officeart/2005/8/layout/lProcess2"/>
    <dgm:cxn modelId="{6399359F-155A-4197-A9CC-CE1FACBC3AE1}" srcId="{E618399A-134E-4958-85DD-76E1B5BEEF1E}" destId="{344BA620-9390-4DE2-AF37-147B96AC498A}" srcOrd="4" destOrd="0" parTransId="{EBFC69E1-4478-491E-A019-1A18F0DEE109}" sibTransId="{963062A4-AFFF-4ADF-8B16-473104906672}"/>
    <dgm:cxn modelId="{9586C61B-84D3-4A80-B442-D720295A3504}" srcId="{70785FEE-BCC0-4FAB-9CCC-E0CBD571CED5}" destId="{69D6F67B-3973-4B2F-B9D0-4B2CF58DA4B7}" srcOrd="2" destOrd="0" parTransId="{63F01317-2BC2-45BC-8AED-5825E6013790}" sibTransId="{E3E9B0D9-1504-4BF1-98B7-779A0E207888}"/>
    <dgm:cxn modelId="{0B20A8FD-D881-4B98-A2A9-1D6D273EF358}" srcId="{D73C484B-A964-49DD-92DC-BC4B60E3B262}" destId="{7A2E2B50-60F1-40F2-BC42-B9E2FBFCB1D5}" srcOrd="0" destOrd="0" parTransId="{2A9C08DD-B0B5-4136-A839-224C236EAD92}" sibTransId="{5622DD3D-07FA-4784-9A5A-BF195F8DB7E4}"/>
    <dgm:cxn modelId="{0A602D68-859E-4A55-BFCF-923700282574}" type="presOf" srcId="{664AB6E9-C39B-4C79-B83F-FBA411667311}" destId="{26A1234C-9CA0-4D98-996F-506C801CBF76}" srcOrd="0" destOrd="0" presId="urn:microsoft.com/office/officeart/2005/8/layout/lProcess2"/>
    <dgm:cxn modelId="{F02D73B9-3DC2-4EEF-AFCD-E2224D8B4A62}" type="presOf" srcId="{FB33E259-92D9-40B5-B2ED-926E70139586}" destId="{F14A3241-6B02-4530-AFF4-8E73E985C757}" srcOrd="0" destOrd="0" presId="urn:microsoft.com/office/officeart/2005/8/layout/lProcess2"/>
    <dgm:cxn modelId="{BB90CCA4-DC2B-4F2A-8D0A-E064A9A628E7}" type="presOf" srcId="{2428A9C7-DB92-4A4D-81C9-6C2F987E9CFE}" destId="{A3DD954D-9923-4B10-952F-B561C14D55BF}" srcOrd="0" destOrd="0" presId="urn:microsoft.com/office/officeart/2005/8/layout/lProcess2"/>
    <dgm:cxn modelId="{942714C6-3503-480F-8771-9F08F5E2E1B5}" srcId="{94F7B82D-B040-4BAE-B16D-D4BC7CCD7FBE}" destId="{664AB6E9-C39B-4C79-B83F-FBA411667311}" srcOrd="0" destOrd="0" parTransId="{D05F0BC5-DC43-4C36-8578-37CB146847AC}" sibTransId="{719E2E75-B0D7-4B09-95E8-193119F7298A}"/>
    <dgm:cxn modelId="{4ADAB8CD-FCAD-4316-8EEA-D92BF20EA133}" type="presOf" srcId="{70785FEE-BCC0-4FAB-9CCC-E0CBD571CED5}" destId="{FDBA85EE-695C-494A-AC98-7BBA2A4FFB60}" srcOrd="0" destOrd="0" presId="urn:microsoft.com/office/officeart/2005/8/layout/lProcess2"/>
    <dgm:cxn modelId="{64D93C2A-F90D-4614-BCFA-EAF4D303B38E}" type="presOf" srcId="{E618399A-134E-4958-85DD-76E1B5BEEF1E}" destId="{3E0C6112-783D-4E83-994E-B209EEC5831F}" srcOrd="0" destOrd="0" presId="urn:microsoft.com/office/officeart/2005/8/layout/lProcess2"/>
    <dgm:cxn modelId="{145522B4-FB7E-4657-891F-2EADD42138A4}" srcId="{70785FEE-BCC0-4FAB-9CCC-E0CBD571CED5}" destId="{8726A5C8-8E4A-4522-9E91-57A5FB25BC23}" srcOrd="3" destOrd="0" parTransId="{82E5784F-86C6-4406-A428-119163CB6469}" sibTransId="{A6E025A7-2106-4B8F-850A-C3841083A9FB}"/>
    <dgm:cxn modelId="{7CB29C59-E99F-4142-AFA3-A10D1EA9F0E7}" srcId="{70785FEE-BCC0-4FAB-9CCC-E0CBD571CED5}" destId="{BFE4B3EB-6F6A-4DB8-B33F-C894D3394F92}" srcOrd="1" destOrd="0" parTransId="{FA650F90-D82D-4FC9-8C40-18648AB1D51A}" sibTransId="{573DFE11-3496-47F7-A92F-382FC603EF88}"/>
    <dgm:cxn modelId="{069D9950-331D-434F-A656-E871723E8185}" type="presOf" srcId="{19AB3AD1-F9A4-42A5-9723-62729D611A69}" destId="{7B01B3F2-6B22-48BE-875B-8412DE99F1EC}" srcOrd="0" destOrd="0" presId="urn:microsoft.com/office/officeart/2005/8/layout/lProcess2"/>
    <dgm:cxn modelId="{7E469E4E-0484-4A50-86F3-8C3D8E128979}" type="presOf" srcId="{C244E841-B467-49E6-B8FF-4373BACD2645}" destId="{2B01833A-0C70-4145-9121-E51E2A2DD47F}" srcOrd="0" destOrd="0" presId="urn:microsoft.com/office/officeart/2005/8/layout/lProcess2"/>
    <dgm:cxn modelId="{65B8228B-A9A5-42DF-99B2-59B03CB5F38E}" srcId="{70785FEE-BCC0-4FAB-9CCC-E0CBD571CED5}" destId="{2428A9C7-DB92-4A4D-81C9-6C2F987E9CFE}" srcOrd="0" destOrd="0" parTransId="{B9B2F274-7D51-44D5-A49C-52A97A0CCC66}" sibTransId="{4DD5B3A7-6E1F-4AE0-A9C7-13EC52E1EDEA}"/>
    <dgm:cxn modelId="{26306499-4CB0-4A46-8C13-EE4397F0ADB3}" srcId="{344BA620-9390-4DE2-AF37-147B96AC498A}" destId="{FB33E259-92D9-40B5-B2ED-926E70139586}" srcOrd="1" destOrd="0" parTransId="{6B3B471C-9525-4E57-9BBA-E86E54E515D7}" sibTransId="{EFC69553-AFD9-498B-B612-6512F1EC2524}"/>
    <dgm:cxn modelId="{7143AB35-F941-47C7-BFEC-B24F4B6E929B}" type="presOf" srcId="{69D6F67B-3973-4B2F-B9D0-4B2CF58DA4B7}" destId="{BA46641F-3EFB-45ED-A7F3-2A1550A95C85}" srcOrd="0" destOrd="0" presId="urn:microsoft.com/office/officeart/2005/8/layout/lProcess2"/>
    <dgm:cxn modelId="{FB5D2CD2-2ACA-4B17-8D4B-C7030CBEF1DE}" type="presOf" srcId="{AB0C04C5-19F6-4C8F-B03F-3F4D69F2F077}" destId="{9C124C10-CDA8-4CDB-AAF1-909E274A282B}" srcOrd="0" destOrd="0" presId="urn:microsoft.com/office/officeart/2005/8/layout/lProcess2"/>
    <dgm:cxn modelId="{72851B3C-9840-4361-B0DE-0BD54A918711}" type="presOf" srcId="{344BA620-9390-4DE2-AF37-147B96AC498A}" destId="{DCFD1E38-7303-4A71-9BC7-80971AEFA0D6}" srcOrd="1" destOrd="0" presId="urn:microsoft.com/office/officeart/2005/8/layout/lProcess2"/>
    <dgm:cxn modelId="{F2E176A1-DE59-46D3-8CFF-BE527738634F}" type="presOf" srcId="{3E3F0395-813C-4D4F-B009-5F8856707DFE}" destId="{29DCC59F-1D5E-4C5A-ADA8-2C3FEC0E2AA7}" srcOrd="0" destOrd="0" presId="urn:microsoft.com/office/officeart/2005/8/layout/lProcess2"/>
    <dgm:cxn modelId="{42A5F0E7-A4D3-49B5-9759-C4B768B1977F}" srcId="{D73C484B-A964-49DD-92DC-BC4B60E3B262}" destId="{03707A2F-0746-4C89-9381-B3BD0F5B1B06}" srcOrd="1" destOrd="0" parTransId="{093ADF86-C04F-4E26-B542-B5429D5E8579}" sibTransId="{0AEDA97C-FBF8-4D6B-A84F-7EABBE4E4E7F}"/>
    <dgm:cxn modelId="{769E473C-4FBA-4767-ABB0-3A8BCEBFD44C}" srcId="{344BA620-9390-4DE2-AF37-147B96AC498A}" destId="{AB0C04C5-19F6-4C8F-B03F-3F4D69F2F077}" srcOrd="0" destOrd="0" parTransId="{C6BEB4AD-2D66-4366-BF38-343A071C0A06}" sibTransId="{BB89597D-B72A-4C53-ACAF-A6BBBAC0AA48}"/>
    <dgm:cxn modelId="{75C977F0-453E-41CC-A9A5-5EE0BF28967C}" type="presOf" srcId="{70785FEE-BCC0-4FAB-9CCC-E0CBD571CED5}" destId="{0EFAB053-1153-44CA-80F5-60500A945A0B}" srcOrd="1" destOrd="0" presId="urn:microsoft.com/office/officeart/2005/8/layout/lProcess2"/>
    <dgm:cxn modelId="{13F910B3-2580-4DA8-8B23-1B5B6E4F6ABE}" type="presOf" srcId="{AA5F8EBD-D8EC-4C1D-9155-0FD9789CA83F}" destId="{B27D8F92-938F-4403-A570-C5EA57825D5E}" srcOrd="1" destOrd="0" presId="urn:microsoft.com/office/officeart/2005/8/layout/lProcess2"/>
    <dgm:cxn modelId="{932B28BD-8815-4544-9572-EB0E3D188823}" type="presOf" srcId="{8726A5C8-8E4A-4522-9E91-57A5FB25BC23}" destId="{3D80BC09-E0A9-4BEF-809F-11DC1173E1EA}" srcOrd="0" destOrd="0" presId="urn:microsoft.com/office/officeart/2005/8/layout/lProcess2"/>
    <dgm:cxn modelId="{56A95713-8D50-45D0-ADE8-5A56528210CE}" type="presOf" srcId="{AA5F8EBD-D8EC-4C1D-9155-0FD9789CA83F}" destId="{08B248CD-37E2-4B7B-99B6-F3A9F6BBAADA}" srcOrd="0" destOrd="0" presId="urn:microsoft.com/office/officeart/2005/8/layout/lProcess2"/>
    <dgm:cxn modelId="{6C3E716A-C6CF-4DBD-A7D7-5CD045062E6C}" type="presOf" srcId="{D73C484B-A964-49DD-92DC-BC4B60E3B262}" destId="{BF527CD3-8F0B-47C7-863F-83F1288E3637}" srcOrd="1" destOrd="0" presId="urn:microsoft.com/office/officeart/2005/8/layout/lProcess2"/>
    <dgm:cxn modelId="{20D376CA-5566-41F6-9381-50DE74A02C9A}" srcId="{E618399A-134E-4958-85DD-76E1B5BEEF1E}" destId="{AA5F8EBD-D8EC-4C1D-9155-0FD9789CA83F}" srcOrd="2" destOrd="0" parTransId="{168B01C4-A52C-4C39-AA64-C82A5E73A08C}" sibTransId="{5D2A36F5-E45D-44CB-AD23-C6F4DBCB4D5B}"/>
    <dgm:cxn modelId="{F55A1C2F-A4DB-4C34-8742-10EFC09C6F0A}" srcId="{E618399A-134E-4958-85DD-76E1B5BEEF1E}" destId="{D73C484B-A964-49DD-92DC-BC4B60E3B262}" srcOrd="3" destOrd="0" parTransId="{44527D2C-1D1F-4361-B760-C81219BE2A56}" sibTransId="{E82C24BA-605A-4FF7-9068-82439E05A7A3}"/>
    <dgm:cxn modelId="{4DB75D34-3957-43CC-9CDE-FE7D2541F91C}" type="presParOf" srcId="{3E0C6112-783D-4E83-994E-B209EEC5831F}" destId="{A757A6EF-5A3C-4417-B131-D11EDC0333B5}" srcOrd="0" destOrd="0" presId="urn:microsoft.com/office/officeart/2005/8/layout/lProcess2"/>
    <dgm:cxn modelId="{531518E7-2004-4D8F-97A4-93B53C6D30D4}" type="presParOf" srcId="{A757A6EF-5A3C-4417-B131-D11EDC0333B5}" destId="{FDBA85EE-695C-494A-AC98-7BBA2A4FFB60}" srcOrd="0" destOrd="0" presId="urn:microsoft.com/office/officeart/2005/8/layout/lProcess2"/>
    <dgm:cxn modelId="{03E549A8-E24A-42C9-A58C-5C5462F09A4F}" type="presParOf" srcId="{A757A6EF-5A3C-4417-B131-D11EDC0333B5}" destId="{0EFAB053-1153-44CA-80F5-60500A945A0B}" srcOrd="1" destOrd="0" presId="urn:microsoft.com/office/officeart/2005/8/layout/lProcess2"/>
    <dgm:cxn modelId="{744F0E4C-F377-4FAE-8CA1-28CA8E04C532}" type="presParOf" srcId="{A757A6EF-5A3C-4417-B131-D11EDC0333B5}" destId="{9BE99CFE-7C96-43BC-B20D-A95EF235C060}" srcOrd="2" destOrd="0" presId="urn:microsoft.com/office/officeart/2005/8/layout/lProcess2"/>
    <dgm:cxn modelId="{BA33DA30-5D28-4BEF-A2A8-2DFE3D11D533}" type="presParOf" srcId="{9BE99CFE-7C96-43BC-B20D-A95EF235C060}" destId="{CDC02FCF-B7F4-4DC6-9E5F-EE83F2125753}" srcOrd="0" destOrd="0" presId="urn:microsoft.com/office/officeart/2005/8/layout/lProcess2"/>
    <dgm:cxn modelId="{FDC6C129-36E4-4B1B-B8CC-6BCDF1DA5ADA}" type="presParOf" srcId="{CDC02FCF-B7F4-4DC6-9E5F-EE83F2125753}" destId="{A3DD954D-9923-4B10-952F-B561C14D55BF}" srcOrd="0" destOrd="0" presId="urn:microsoft.com/office/officeart/2005/8/layout/lProcess2"/>
    <dgm:cxn modelId="{EE24B04E-7026-436D-99AA-75E07B367CB4}" type="presParOf" srcId="{CDC02FCF-B7F4-4DC6-9E5F-EE83F2125753}" destId="{3BAFC539-0296-42A7-9A07-AC23FE3758BD}" srcOrd="1" destOrd="0" presId="urn:microsoft.com/office/officeart/2005/8/layout/lProcess2"/>
    <dgm:cxn modelId="{BB5C174D-3128-40C6-A3C3-0AC06BC42F64}" type="presParOf" srcId="{CDC02FCF-B7F4-4DC6-9E5F-EE83F2125753}" destId="{8C57E3FB-F1CB-403E-9EC8-9DCF51CAE25F}" srcOrd="2" destOrd="0" presId="urn:microsoft.com/office/officeart/2005/8/layout/lProcess2"/>
    <dgm:cxn modelId="{11708DB8-8D9E-4523-A58E-D0393F929EE6}" type="presParOf" srcId="{CDC02FCF-B7F4-4DC6-9E5F-EE83F2125753}" destId="{0E8A81A3-4B87-4A24-B9D0-20E0CC4F6BA4}" srcOrd="3" destOrd="0" presId="urn:microsoft.com/office/officeart/2005/8/layout/lProcess2"/>
    <dgm:cxn modelId="{70BF0530-D3E0-4F7D-8DF4-54703B336C4A}" type="presParOf" srcId="{CDC02FCF-B7F4-4DC6-9E5F-EE83F2125753}" destId="{BA46641F-3EFB-45ED-A7F3-2A1550A95C85}" srcOrd="4" destOrd="0" presId="urn:microsoft.com/office/officeart/2005/8/layout/lProcess2"/>
    <dgm:cxn modelId="{EEC29F9E-846D-4365-AA9A-55A2E893ADBF}" type="presParOf" srcId="{CDC02FCF-B7F4-4DC6-9E5F-EE83F2125753}" destId="{A0367FBD-3308-43FC-9623-95645847B853}" srcOrd="5" destOrd="0" presId="urn:microsoft.com/office/officeart/2005/8/layout/lProcess2"/>
    <dgm:cxn modelId="{03877388-B332-4262-B9A9-5AFC3EF52364}" type="presParOf" srcId="{CDC02FCF-B7F4-4DC6-9E5F-EE83F2125753}" destId="{3D80BC09-E0A9-4BEF-809F-11DC1173E1EA}" srcOrd="6" destOrd="0" presId="urn:microsoft.com/office/officeart/2005/8/layout/lProcess2"/>
    <dgm:cxn modelId="{0D65E1A2-6A01-4D70-A359-743C49DD4B8A}" type="presParOf" srcId="{3E0C6112-783D-4E83-994E-B209EEC5831F}" destId="{F771C504-F40B-4CE5-A6D5-529EC0165DE1}" srcOrd="1" destOrd="0" presId="urn:microsoft.com/office/officeart/2005/8/layout/lProcess2"/>
    <dgm:cxn modelId="{548AFA4C-21DB-4BEA-8DA6-CF10B29C0943}" type="presParOf" srcId="{3E0C6112-783D-4E83-994E-B209EEC5831F}" destId="{63F99A2E-1941-494D-A255-09C2D712EC12}" srcOrd="2" destOrd="0" presId="urn:microsoft.com/office/officeart/2005/8/layout/lProcess2"/>
    <dgm:cxn modelId="{0EE98607-0C3E-4B77-8B45-C7267769CC98}" type="presParOf" srcId="{63F99A2E-1941-494D-A255-09C2D712EC12}" destId="{A05A8FE5-E664-430B-8FF6-488C9980AF02}" srcOrd="0" destOrd="0" presId="urn:microsoft.com/office/officeart/2005/8/layout/lProcess2"/>
    <dgm:cxn modelId="{C036995D-6275-427F-A765-E6453EC28651}" type="presParOf" srcId="{63F99A2E-1941-494D-A255-09C2D712EC12}" destId="{09E2D105-3C01-48C3-B218-F97703B4DC54}" srcOrd="1" destOrd="0" presId="urn:microsoft.com/office/officeart/2005/8/layout/lProcess2"/>
    <dgm:cxn modelId="{2241313B-F34D-4D66-A56F-C917F891EABD}" type="presParOf" srcId="{63F99A2E-1941-494D-A255-09C2D712EC12}" destId="{4FA2BA0F-18A1-409F-AA92-AA8486857AAF}" srcOrd="2" destOrd="0" presId="urn:microsoft.com/office/officeart/2005/8/layout/lProcess2"/>
    <dgm:cxn modelId="{29D8918B-FFE8-482C-AC50-0A969B2E7912}" type="presParOf" srcId="{4FA2BA0F-18A1-409F-AA92-AA8486857AAF}" destId="{4BDBD6F8-87FE-4972-90C7-47447A5B97AA}" srcOrd="0" destOrd="0" presId="urn:microsoft.com/office/officeart/2005/8/layout/lProcess2"/>
    <dgm:cxn modelId="{FF04A99E-049F-46C0-A241-EF1146299741}" type="presParOf" srcId="{4BDBD6F8-87FE-4972-90C7-47447A5B97AA}" destId="{26A1234C-9CA0-4D98-996F-506C801CBF76}" srcOrd="0" destOrd="0" presId="urn:microsoft.com/office/officeart/2005/8/layout/lProcess2"/>
    <dgm:cxn modelId="{8333113A-C002-45F8-89A7-D6284A9BC414}" type="presParOf" srcId="{4BDBD6F8-87FE-4972-90C7-47447A5B97AA}" destId="{9C61D361-24DD-4157-858A-581FB4FD7E76}" srcOrd="1" destOrd="0" presId="urn:microsoft.com/office/officeart/2005/8/layout/lProcess2"/>
    <dgm:cxn modelId="{C7742140-9C7B-4E57-8BBD-23AFBA84E2A8}" type="presParOf" srcId="{4BDBD6F8-87FE-4972-90C7-47447A5B97AA}" destId="{2B01833A-0C70-4145-9121-E51E2A2DD47F}" srcOrd="2" destOrd="0" presId="urn:microsoft.com/office/officeart/2005/8/layout/lProcess2"/>
    <dgm:cxn modelId="{C8834B63-1B81-49E5-904B-0EAC2683B8E3}" type="presParOf" srcId="{4BDBD6F8-87FE-4972-90C7-47447A5B97AA}" destId="{560843D4-E7C6-4F4F-BFAF-B95A55D1E05E}" srcOrd="3" destOrd="0" presId="urn:microsoft.com/office/officeart/2005/8/layout/lProcess2"/>
    <dgm:cxn modelId="{70A35599-1458-48EA-BEE7-FB04E981140A}" type="presParOf" srcId="{4BDBD6F8-87FE-4972-90C7-47447A5B97AA}" destId="{7B01B3F2-6B22-48BE-875B-8412DE99F1EC}" srcOrd="4" destOrd="0" presId="urn:microsoft.com/office/officeart/2005/8/layout/lProcess2"/>
    <dgm:cxn modelId="{F635BDEC-9824-465F-B179-A7B7610DF701}" type="presParOf" srcId="{3E0C6112-783D-4E83-994E-B209EEC5831F}" destId="{B1DF63BB-9744-4CA3-9357-BD7487E9EDFF}" srcOrd="3" destOrd="0" presId="urn:microsoft.com/office/officeart/2005/8/layout/lProcess2"/>
    <dgm:cxn modelId="{A5432AF8-663D-4287-9697-EFBFFDD2B5DB}" type="presParOf" srcId="{3E0C6112-783D-4E83-994E-B209EEC5831F}" destId="{2C7754D7-FFD2-4C3A-A01B-E73D42766BEA}" srcOrd="4" destOrd="0" presId="urn:microsoft.com/office/officeart/2005/8/layout/lProcess2"/>
    <dgm:cxn modelId="{0179FC13-E5EB-41E3-BB09-3626BB102CED}" type="presParOf" srcId="{2C7754D7-FFD2-4C3A-A01B-E73D42766BEA}" destId="{08B248CD-37E2-4B7B-99B6-F3A9F6BBAADA}" srcOrd="0" destOrd="0" presId="urn:microsoft.com/office/officeart/2005/8/layout/lProcess2"/>
    <dgm:cxn modelId="{50544FC5-D8B5-47EA-914E-7259BCE0D02F}" type="presParOf" srcId="{2C7754D7-FFD2-4C3A-A01B-E73D42766BEA}" destId="{B27D8F92-938F-4403-A570-C5EA57825D5E}" srcOrd="1" destOrd="0" presId="urn:microsoft.com/office/officeart/2005/8/layout/lProcess2"/>
    <dgm:cxn modelId="{6966C003-2E68-4F1A-87A3-F0A5F88A5C76}" type="presParOf" srcId="{2C7754D7-FFD2-4C3A-A01B-E73D42766BEA}" destId="{46F97A5A-A4C8-4D1E-9543-8A5DFB125576}" srcOrd="2" destOrd="0" presId="urn:microsoft.com/office/officeart/2005/8/layout/lProcess2"/>
    <dgm:cxn modelId="{8A2CE348-E5DE-4681-864E-C94A43EF4A58}" type="presParOf" srcId="{46F97A5A-A4C8-4D1E-9543-8A5DFB125576}" destId="{75201D58-E711-4FE6-892C-4505A1ECBA93}" srcOrd="0" destOrd="0" presId="urn:microsoft.com/office/officeart/2005/8/layout/lProcess2"/>
    <dgm:cxn modelId="{843768C2-BF22-497E-914D-353F85EDBAF2}" type="presParOf" srcId="{75201D58-E711-4FE6-892C-4505A1ECBA93}" destId="{29DCC59F-1D5E-4C5A-ADA8-2C3FEC0E2AA7}" srcOrd="0" destOrd="0" presId="urn:microsoft.com/office/officeart/2005/8/layout/lProcess2"/>
    <dgm:cxn modelId="{52D8031C-BCB8-4F1A-8085-4C39E770DBDF}" type="presParOf" srcId="{75201D58-E711-4FE6-892C-4505A1ECBA93}" destId="{4C2877F2-2E2C-4D81-B10B-7D71CA5F3445}" srcOrd="1" destOrd="0" presId="urn:microsoft.com/office/officeart/2005/8/layout/lProcess2"/>
    <dgm:cxn modelId="{FE16A247-E8F6-4C59-953E-98ECD9CAE44A}" type="presParOf" srcId="{75201D58-E711-4FE6-892C-4505A1ECBA93}" destId="{88E49001-AC81-4106-8A1C-7A88E2168724}" srcOrd="2" destOrd="0" presId="urn:microsoft.com/office/officeart/2005/8/layout/lProcess2"/>
    <dgm:cxn modelId="{89B8CD32-257F-4A6F-9E9E-1163F65EB6CC}" type="presParOf" srcId="{3E0C6112-783D-4E83-994E-B209EEC5831F}" destId="{E9B1D11F-6105-4FEF-9963-9442E7F0E8CF}" srcOrd="5" destOrd="0" presId="urn:microsoft.com/office/officeart/2005/8/layout/lProcess2"/>
    <dgm:cxn modelId="{47578CD4-51C1-428A-9E74-B575749FA291}" type="presParOf" srcId="{3E0C6112-783D-4E83-994E-B209EEC5831F}" destId="{9BBC2045-D539-4540-9104-B6369BC737A1}" srcOrd="6" destOrd="0" presId="urn:microsoft.com/office/officeart/2005/8/layout/lProcess2"/>
    <dgm:cxn modelId="{1F7E5EE8-D235-41B7-BC49-1F0DC368658F}" type="presParOf" srcId="{9BBC2045-D539-4540-9104-B6369BC737A1}" destId="{706AFC90-9F4D-4498-B58B-8D899382DFB9}" srcOrd="0" destOrd="0" presId="urn:microsoft.com/office/officeart/2005/8/layout/lProcess2"/>
    <dgm:cxn modelId="{6926E7E8-E81D-4937-88B5-74580183FD53}" type="presParOf" srcId="{9BBC2045-D539-4540-9104-B6369BC737A1}" destId="{BF527CD3-8F0B-47C7-863F-83F1288E3637}" srcOrd="1" destOrd="0" presId="urn:microsoft.com/office/officeart/2005/8/layout/lProcess2"/>
    <dgm:cxn modelId="{681E5B95-1E56-4B6E-A872-8A7BEAA4E306}" type="presParOf" srcId="{9BBC2045-D539-4540-9104-B6369BC737A1}" destId="{C1BBF643-B39C-4DB4-921F-ECE34BE71B50}" srcOrd="2" destOrd="0" presId="urn:microsoft.com/office/officeart/2005/8/layout/lProcess2"/>
    <dgm:cxn modelId="{F606FC44-67E1-4488-B48E-0B079019BE16}" type="presParOf" srcId="{C1BBF643-B39C-4DB4-921F-ECE34BE71B50}" destId="{DE734A13-4E00-4C2B-A231-92C40D8C292A}" srcOrd="0" destOrd="0" presId="urn:microsoft.com/office/officeart/2005/8/layout/lProcess2"/>
    <dgm:cxn modelId="{E7DA58D4-4B7B-4D28-9577-947313E10170}" type="presParOf" srcId="{DE734A13-4E00-4C2B-A231-92C40D8C292A}" destId="{F10D2C4B-50EF-4F55-86DB-3B251995E112}" srcOrd="0" destOrd="0" presId="urn:microsoft.com/office/officeart/2005/8/layout/lProcess2"/>
    <dgm:cxn modelId="{5F3E1185-E5C7-4173-BBD9-2397AFFD9591}" type="presParOf" srcId="{DE734A13-4E00-4C2B-A231-92C40D8C292A}" destId="{362706A9-C7E2-45BE-BDB8-29A8F22E1669}" srcOrd="1" destOrd="0" presId="urn:microsoft.com/office/officeart/2005/8/layout/lProcess2"/>
    <dgm:cxn modelId="{F6D8FB11-5A3B-42F1-91BD-9763866EA090}" type="presParOf" srcId="{DE734A13-4E00-4C2B-A231-92C40D8C292A}" destId="{C5EF34A5-9BF1-478D-98EA-5DCAF14C6A94}" srcOrd="2" destOrd="0" presId="urn:microsoft.com/office/officeart/2005/8/layout/lProcess2"/>
    <dgm:cxn modelId="{ACCDA5C3-020B-4617-8AA9-D3C54F6EF2DE}" type="presParOf" srcId="{3E0C6112-783D-4E83-994E-B209EEC5831F}" destId="{F4496376-4816-4B89-8B32-3247A6CDE3D7}" srcOrd="7" destOrd="0" presId="urn:microsoft.com/office/officeart/2005/8/layout/lProcess2"/>
    <dgm:cxn modelId="{E1CD0A6F-E4DC-4234-BFB6-1AFEA63D440F}" type="presParOf" srcId="{3E0C6112-783D-4E83-994E-B209EEC5831F}" destId="{F179B825-FFD8-4BE2-A063-7F0D39AC57FB}" srcOrd="8" destOrd="0" presId="urn:microsoft.com/office/officeart/2005/8/layout/lProcess2"/>
    <dgm:cxn modelId="{006EBDF9-85EF-442A-AB41-8E0CE5314C7D}" type="presParOf" srcId="{F179B825-FFD8-4BE2-A063-7F0D39AC57FB}" destId="{C7D83DAC-B7B3-4B72-9233-A0ED9B08EBD6}" srcOrd="0" destOrd="0" presId="urn:microsoft.com/office/officeart/2005/8/layout/lProcess2"/>
    <dgm:cxn modelId="{79B143D1-3154-4DA0-B440-26AA9E380A5B}" type="presParOf" srcId="{F179B825-FFD8-4BE2-A063-7F0D39AC57FB}" destId="{DCFD1E38-7303-4A71-9BC7-80971AEFA0D6}" srcOrd="1" destOrd="0" presId="urn:microsoft.com/office/officeart/2005/8/layout/lProcess2"/>
    <dgm:cxn modelId="{542E180C-6916-4A10-94B9-7C6E8D956BBF}" type="presParOf" srcId="{F179B825-FFD8-4BE2-A063-7F0D39AC57FB}" destId="{1B96D967-6AC5-439E-BC21-400123C192B8}" srcOrd="2" destOrd="0" presId="urn:microsoft.com/office/officeart/2005/8/layout/lProcess2"/>
    <dgm:cxn modelId="{FFBA70CF-B9BC-45B1-8832-780B4CAC0F08}" type="presParOf" srcId="{1B96D967-6AC5-439E-BC21-400123C192B8}" destId="{1D401521-6704-4A68-9822-59CE631FD420}" srcOrd="0" destOrd="0" presId="urn:microsoft.com/office/officeart/2005/8/layout/lProcess2"/>
    <dgm:cxn modelId="{780AC3F9-8600-4AE0-8562-F18928A71129}" type="presParOf" srcId="{1D401521-6704-4A68-9822-59CE631FD420}" destId="{9C124C10-CDA8-4CDB-AAF1-909E274A282B}" srcOrd="0" destOrd="0" presId="urn:microsoft.com/office/officeart/2005/8/layout/lProcess2"/>
    <dgm:cxn modelId="{DA48EBA9-8D37-484E-8CD4-EF8E0C334F2E}" type="presParOf" srcId="{1D401521-6704-4A68-9822-59CE631FD420}" destId="{DFDB9B32-690C-4E8D-9499-0B3F841ED3DC}" srcOrd="1" destOrd="0" presId="urn:microsoft.com/office/officeart/2005/8/layout/lProcess2"/>
    <dgm:cxn modelId="{A9B96F85-CB24-4F13-A5D5-418218A8F687}" type="presParOf" srcId="{1D401521-6704-4A68-9822-59CE631FD420}" destId="{F14A3241-6B02-4530-AFF4-8E73E985C75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2A119A-57DA-4B27-B2CB-7334909D0FE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958FC8-0CD9-4A82-B1D7-FAB8B8B109C5}" type="pres">
      <dgm:prSet presAssocID="{DD2A119A-57DA-4B27-B2CB-7334909D0FE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C60FB5-FECA-4319-8725-6811C3AEF126}" type="pres">
      <dgm:prSet presAssocID="{DD2A119A-57DA-4B27-B2CB-7334909D0FE6}" presName="dummyMaxCanvas" presStyleCnt="0">
        <dgm:presLayoutVars/>
      </dgm:prSet>
      <dgm:spPr/>
    </dgm:pt>
  </dgm:ptLst>
  <dgm:cxnLst>
    <dgm:cxn modelId="{C1197D28-5BBB-4EE6-AF37-11B0B50DDC84}" type="presOf" srcId="{DD2A119A-57DA-4B27-B2CB-7334909D0FE6}" destId="{85958FC8-0CD9-4A82-B1D7-FAB8B8B109C5}" srcOrd="0" destOrd="0" presId="urn:microsoft.com/office/officeart/2005/8/layout/vProcess5"/>
    <dgm:cxn modelId="{766CC467-EB36-4BC1-90E5-61FD2A95634D}" type="presParOf" srcId="{85958FC8-0CD9-4A82-B1D7-FAB8B8B109C5}" destId="{94C60FB5-FECA-4319-8725-6811C3AEF126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FE487-D944-496A-90C6-A3A1949A2FA1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6" y="9430218"/>
            <a:ext cx="2890665" cy="4980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F322B-D8DB-4507-B64E-18533B2B71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408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9641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5AC842EA-2BB6-44A2-AA6D-2346B5C47F69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9"/>
            <a:ext cx="5335270" cy="4467702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889938" cy="49641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A7BF5593-9C83-49B1-95B1-D9BB93AB0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844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1313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717472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78720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537209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680536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32575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3004977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5927823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274722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28512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55302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6654826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2311045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7753304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4040185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4674054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128187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5841658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0655526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4561931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2639213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699108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9722DF-7845-4D46-BAD7-10C05BF8356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987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585548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041630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431639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F5593-9C83-49B1-95B1-D9BB93AB079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239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748406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451323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altynikova@yandex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nspu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Users\Irina\Desktop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16013" y="1184275"/>
            <a:ext cx="7772400" cy="1462088"/>
          </a:xfrm>
        </p:spPr>
        <p:txBody>
          <a:bodyPr>
            <a:no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 </a:t>
            </a:r>
            <a:br>
              <a:rPr lang="ru-RU" sz="3200" dirty="0"/>
            </a:br>
            <a:r>
              <a:rPr lang="ru-RU" sz="2400" b="1" dirty="0" smtClean="0">
                <a:solidFill>
                  <a:srgbClr val="938839"/>
                </a:solidFill>
              </a:rPr>
              <a:t/>
            </a:r>
            <a:br>
              <a:rPr lang="ru-RU" sz="2400" b="1" dirty="0" smtClean="0">
                <a:solidFill>
                  <a:srgbClr val="938839"/>
                </a:solidFill>
              </a:rPr>
            </a:br>
            <a:r>
              <a:rPr lang="ru-RU" sz="3200" b="1" dirty="0">
                <a:solidFill>
                  <a:srgbClr val="938839"/>
                </a:solidFill>
              </a:rPr>
              <a:t>Региональные системы </a:t>
            </a:r>
            <a:r>
              <a:rPr lang="ru-RU" sz="3200" b="1" dirty="0" smtClean="0">
                <a:solidFill>
                  <a:srgbClr val="938839"/>
                </a:solidFill>
              </a:rPr>
              <a:t/>
            </a:r>
            <a:br>
              <a:rPr lang="ru-RU" sz="3200" b="1" dirty="0" smtClean="0">
                <a:solidFill>
                  <a:srgbClr val="938839"/>
                </a:solidFill>
              </a:rPr>
            </a:br>
            <a:r>
              <a:rPr lang="ru-RU" sz="3200" b="1" dirty="0" smtClean="0">
                <a:solidFill>
                  <a:srgbClr val="938839"/>
                </a:solidFill>
              </a:rPr>
              <a:t>общественного </a:t>
            </a:r>
            <a:r>
              <a:rPr lang="ru-RU" sz="3200" b="1" dirty="0">
                <a:solidFill>
                  <a:srgbClr val="938839"/>
                </a:solidFill>
              </a:rPr>
              <a:t>наблюдения </a:t>
            </a:r>
            <a:r>
              <a:rPr lang="ru-RU" sz="3200" b="1" dirty="0" smtClean="0">
                <a:solidFill>
                  <a:srgbClr val="938839"/>
                </a:solidFill>
              </a:rPr>
              <a:t/>
            </a:r>
            <a:br>
              <a:rPr lang="ru-RU" sz="3200" b="1" dirty="0" smtClean="0">
                <a:solidFill>
                  <a:srgbClr val="938839"/>
                </a:solidFill>
              </a:rPr>
            </a:br>
            <a:r>
              <a:rPr lang="ru-RU" sz="3200" b="1" dirty="0" smtClean="0">
                <a:solidFill>
                  <a:srgbClr val="938839"/>
                </a:solidFill>
              </a:rPr>
              <a:t>за </a:t>
            </a:r>
            <a:r>
              <a:rPr lang="ru-RU" sz="3200" b="1" dirty="0">
                <a:solidFill>
                  <a:srgbClr val="938839"/>
                </a:solidFill>
              </a:rPr>
              <a:t>процедурами оценки качества </a:t>
            </a:r>
            <a:r>
              <a:rPr lang="ru-RU" sz="3200" b="1" dirty="0" smtClean="0">
                <a:solidFill>
                  <a:srgbClr val="938839"/>
                </a:solidFill>
              </a:rPr>
              <a:t/>
            </a:r>
            <a:br>
              <a:rPr lang="ru-RU" sz="3200" b="1" dirty="0" smtClean="0">
                <a:solidFill>
                  <a:srgbClr val="938839"/>
                </a:solidFill>
              </a:rPr>
            </a:br>
            <a:r>
              <a:rPr lang="ru-RU" sz="3200" b="1" dirty="0" smtClean="0">
                <a:solidFill>
                  <a:srgbClr val="938839"/>
                </a:solidFill>
              </a:rPr>
              <a:t>общего </a:t>
            </a:r>
            <a:r>
              <a:rPr lang="ru-RU" sz="3200" b="1" dirty="0">
                <a:solidFill>
                  <a:srgbClr val="938839"/>
                </a:solidFill>
              </a:rPr>
              <a:t>образования</a:t>
            </a:r>
            <a:br>
              <a:rPr lang="ru-RU" sz="3200" b="1" dirty="0">
                <a:solidFill>
                  <a:srgbClr val="938839"/>
                </a:solidFill>
              </a:rPr>
            </a:br>
            <a:r>
              <a:rPr lang="ru-RU" sz="3200" b="1" dirty="0" smtClean="0">
                <a:solidFill>
                  <a:srgbClr val="938839"/>
                </a:solidFill>
              </a:rPr>
              <a:t/>
            </a:r>
            <a:br>
              <a:rPr lang="ru-RU" sz="3200" b="1" dirty="0" smtClean="0">
                <a:solidFill>
                  <a:srgbClr val="938839"/>
                </a:solidFill>
              </a:rPr>
            </a:br>
            <a:endParaRPr lang="ru-RU" altLang="ru-RU" sz="3200" b="1" dirty="0" smtClean="0">
              <a:solidFill>
                <a:srgbClr val="938839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499992" y="4149080"/>
            <a:ext cx="4392488" cy="1752600"/>
          </a:xfrm>
        </p:spPr>
        <p:txBody>
          <a:bodyPr>
            <a:normAutofit/>
          </a:bodyPr>
          <a:lstStyle/>
          <a:p>
            <a:pPr algn="r"/>
            <a:r>
              <a:rPr lang="ru-RU" sz="1600" b="1" dirty="0" err="1" smtClean="0">
                <a:solidFill>
                  <a:srgbClr val="002060"/>
                </a:solidFill>
              </a:rPr>
              <a:t>Алтыникова</a:t>
            </a:r>
            <a:r>
              <a:rPr lang="ru-RU" sz="1600" b="1" dirty="0" smtClean="0">
                <a:solidFill>
                  <a:srgbClr val="002060"/>
                </a:solidFill>
              </a:rPr>
              <a:t> Н.В.,</a:t>
            </a:r>
          </a:p>
          <a:p>
            <a:pPr algn="r"/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</a:rPr>
              <a:t>канд.пед.наук</a:t>
            </a:r>
            <a:r>
              <a:rPr lang="ru-RU" sz="1600" dirty="0" smtClean="0">
                <a:solidFill>
                  <a:srgbClr val="002060"/>
                </a:solidFill>
              </a:rPr>
              <a:t>, проректор по стратегическому развитию ФГБОУ ВО «Новосибирский государственный педагогический университет»</a:t>
            </a:r>
          </a:p>
        </p:txBody>
      </p:sp>
    </p:spTree>
    <p:extLst>
      <p:ext uri="{BB962C8B-B14F-4D97-AF65-F5344CB8AC3E}">
        <p14:creationId xmlns:p14="http://schemas.microsoft.com/office/powerpoint/2010/main" val="2001279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17742" y="1600200"/>
            <a:ext cx="736905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547664" y="1844824"/>
            <a:ext cx="7334398" cy="44644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28384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привлечения студентов: </a:t>
            </a:r>
            <a:br>
              <a:rPr lang="ru-RU" sz="28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8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абота с достижениями студентов</a:t>
            </a:r>
            <a:endParaRPr lang="ru-RU" sz="2800" b="1" dirty="0">
              <a:solidFill>
                <a:srgbClr val="9388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725268" y="2132856"/>
            <a:ext cx="6871496" cy="3979604"/>
            <a:chOff x="1725268" y="2132856"/>
            <a:chExt cx="6871496" cy="3979604"/>
          </a:xfrm>
        </p:grpSpPr>
        <p:sp>
          <p:nvSpPr>
            <p:cNvPr id="52" name="TextBox 51"/>
            <p:cNvSpPr txBox="1"/>
            <p:nvPr/>
          </p:nvSpPr>
          <p:spPr>
            <a:xfrm>
              <a:off x="1904396" y="2132856"/>
              <a:ext cx="15624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2000" i="1"/>
              </a:lvl1pPr>
            </a:lstStyle>
            <a:p>
              <a:r>
                <a:rPr lang="ru-RU" i="0" dirty="0" smtClean="0"/>
                <a:t>ВУЗ</a:t>
              </a:r>
              <a:endParaRPr lang="ru-RU" i="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364304" y="2132856"/>
              <a:ext cx="15624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2000" i="1"/>
              </a:lvl1pPr>
            </a:lstStyle>
            <a:p>
              <a:r>
                <a:rPr lang="ru-RU" i="0" dirty="0" smtClean="0"/>
                <a:t>СТУДЕНТ</a:t>
              </a:r>
              <a:endParaRPr lang="ru-RU" i="0" dirty="0"/>
            </a:p>
          </p:txBody>
        </p:sp>
        <p:cxnSp>
          <p:nvCxnSpPr>
            <p:cNvPr id="81" name="Прямая со стрелкой 80"/>
            <p:cNvCxnSpPr/>
            <p:nvPr/>
          </p:nvCxnSpPr>
          <p:spPr>
            <a:xfrm>
              <a:off x="1735752" y="2341196"/>
              <a:ext cx="0" cy="3474000"/>
            </a:xfrm>
            <a:prstGeom prst="straightConnector1">
              <a:avLst/>
            </a:prstGeom>
            <a:ln w="222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rot="16200000" flipH="1">
              <a:off x="1815268" y="2258880"/>
              <a:ext cx="0" cy="180000"/>
            </a:xfrm>
            <a:prstGeom prst="straightConnector1">
              <a:avLst/>
            </a:prstGeom>
            <a:ln w="222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rot="16200000" flipH="1">
              <a:off x="6742548" y="2258881"/>
              <a:ext cx="0" cy="180000"/>
            </a:xfrm>
            <a:prstGeom prst="straightConnector1">
              <a:avLst/>
            </a:prstGeom>
            <a:ln w="222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 rot="16200000" flipH="1">
              <a:off x="4273660" y="2258881"/>
              <a:ext cx="0" cy="180000"/>
            </a:xfrm>
            <a:prstGeom prst="straightConnector1">
              <a:avLst/>
            </a:prstGeom>
            <a:ln w="222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 rot="16200000" flipH="1">
              <a:off x="1815672" y="3266992"/>
              <a:ext cx="0" cy="180000"/>
            </a:xfrm>
            <a:prstGeom prst="straightConnector1">
              <a:avLst/>
            </a:prstGeom>
            <a:ln w="222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 rot="16200000" flipH="1">
              <a:off x="1815672" y="3987072"/>
              <a:ext cx="0" cy="180000"/>
            </a:xfrm>
            <a:prstGeom prst="straightConnector1">
              <a:avLst/>
            </a:prstGeom>
            <a:ln w="222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 rot="16200000" flipH="1">
              <a:off x="1830637" y="4923176"/>
              <a:ext cx="0" cy="180000"/>
            </a:xfrm>
            <a:prstGeom prst="straightConnector1">
              <a:avLst/>
            </a:prstGeom>
            <a:ln w="222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 rot="16200000" flipH="1">
              <a:off x="1825388" y="5722948"/>
              <a:ext cx="0" cy="180000"/>
            </a:xfrm>
            <a:prstGeom prst="straightConnector1">
              <a:avLst/>
            </a:prstGeom>
            <a:ln w="222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1907704" y="3076218"/>
              <a:ext cx="1732636" cy="523220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Совершенствование ОПОП и ПДПО</a:t>
              </a:r>
              <a:endParaRPr lang="ru-RU" sz="14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907704" y="3841303"/>
              <a:ext cx="1731600" cy="523220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 smtClean="0"/>
                <a:t>Развитие </a:t>
              </a:r>
              <a:br>
                <a:rPr lang="ru-RU" dirty="0" smtClean="0"/>
              </a:br>
              <a:r>
                <a:rPr lang="ru-RU" dirty="0" smtClean="0"/>
                <a:t>НИР</a:t>
              </a:r>
              <a:endParaRPr lang="ru-RU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905672" y="4603816"/>
              <a:ext cx="1731600" cy="738664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 smtClean="0"/>
                <a:t>Доработка нормативных документов</a:t>
              </a:r>
              <a:endParaRPr lang="ru-RU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905672" y="5589240"/>
              <a:ext cx="1731600" cy="523220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 smtClean="0"/>
                <a:t>Привлечение новых участников ГИА</a:t>
              </a:r>
              <a:endParaRPr lang="ru-RU" dirty="0"/>
            </a:p>
          </p:txBody>
        </p:sp>
        <p:cxnSp>
          <p:nvCxnSpPr>
            <p:cNvPr id="62" name="Прямая со стрелкой 61"/>
            <p:cNvCxnSpPr/>
            <p:nvPr/>
          </p:nvCxnSpPr>
          <p:spPr>
            <a:xfrm>
              <a:off x="4180807" y="2348880"/>
              <a:ext cx="0" cy="2664000"/>
            </a:xfrm>
            <a:prstGeom prst="straightConnector1">
              <a:avLst/>
            </a:prstGeom>
            <a:ln w="222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 стрелкой 62"/>
            <p:cNvCxnSpPr/>
            <p:nvPr/>
          </p:nvCxnSpPr>
          <p:spPr>
            <a:xfrm rot="16200000" flipH="1">
              <a:off x="4260727" y="3274676"/>
              <a:ext cx="0" cy="180000"/>
            </a:xfrm>
            <a:prstGeom prst="straightConnector1">
              <a:avLst/>
            </a:prstGeom>
            <a:ln w="222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/>
            <p:cNvCxnSpPr/>
            <p:nvPr/>
          </p:nvCxnSpPr>
          <p:spPr>
            <a:xfrm rot="16200000" flipH="1">
              <a:off x="4260727" y="4059081"/>
              <a:ext cx="0" cy="180000"/>
            </a:xfrm>
            <a:prstGeom prst="straightConnector1">
              <a:avLst/>
            </a:prstGeom>
            <a:ln w="222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/>
            <p:cNvCxnSpPr/>
            <p:nvPr/>
          </p:nvCxnSpPr>
          <p:spPr>
            <a:xfrm rot="16200000" flipH="1">
              <a:off x="4273660" y="4923177"/>
              <a:ext cx="0" cy="180000"/>
            </a:xfrm>
            <a:prstGeom prst="straightConnector1">
              <a:avLst/>
            </a:prstGeom>
            <a:ln w="222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4364304" y="3068960"/>
              <a:ext cx="1731600" cy="523220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 smtClean="0"/>
                <a:t>Подготовка </a:t>
              </a:r>
              <a:br>
                <a:rPr lang="ru-RU" dirty="0" smtClean="0"/>
              </a:br>
              <a:r>
                <a:rPr lang="ru-RU" dirty="0" smtClean="0"/>
                <a:t>статьи</a:t>
              </a:r>
              <a:endParaRPr lang="ru-RU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835624" y="3068960"/>
              <a:ext cx="1761140" cy="738664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 smtClean="0"/>
                <a:t>Совершенствование оценочных процедур</a:t>
              </a:r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64304" y="3841884"/>
              <a:ext cx="1731600" cy="523220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 smtClean="0"/>
                <a:t>Подготовка курсовой работы</a:t>
              </a:r>
              <a:endParaRPr lang="ru-RU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54028" y="4596496"/>
              <a:ext cx="1731600" cy="954107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 smtClean="0"/>
                <a:t>Подготовка выпускной </a:t>
              </a:r>
              <a:r>
                <a:rPr lang="ru-RU" dirty="0" err="1" smtClean="0"/>
                <a:t>квалификационнойработы</a:t>
              </a:r>
              <a:endParaRPr lang="ru-RU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35624" y="4058488"/>
              <a:ext cx="1761140" cy="738664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 smtClean="0"/>
                <a:t>Подготовка аналитических отчетов</a:t>
              </a:r>
              <a:endParaRPr lang="ru-RU" dirty="0"/>
            </a:p>
          </p:txBody>
        </p:sp>
        <p:cxnSp>
          <p:nvCxnSpPr>
            <p:cNvPr id="77" name="Прямая со стрелкой 76"/>
            <p:cNvCxnSpPr/>
            <p:nvPr/>
          </p:nvCxnSpPr>
          <p:spPr>
            <a:xfrm>
              <a:off x="6662628" y="2348880"/>
              <a:ext cx="0" cy="3096000"/>
            </a:xfrm>
            <a:prstGeom prst="straightConnector1">
              <a:avLst/>
            </a:prstGeom>
            <a:ln w="222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 rot="16200000" flipH="1">
              <a:off x="6750232" y="3339000"/>
              <a:ext cx="0" cy="180000"/>
            </a:xfrm>
            <a:prstGeom prst="straightConnector1">
              <a:avLst/>
            </a:prstGeom>
            <a:ln w="222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 стрелкой 85"/>
            <p:cNvCxnSpPr/>
            <p:nvPr/>
          </p:nvCxnSpPr>
          <p:spPr>
            <a:xfrm rot="16200000" flipH="1">
              <a:off x="6750232" y="4347112"/>
              <a:ext cx="0" cy="180000"/>
            </a:xfrm>
            <a:prstGeom prst="straightConnector1">
              <a:avLst/>
            </a:prstGeom>
            <a:ln w="222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 стрелкой 86"/>
            <p:cNvCxnSpPr/>
            <p:nvPr/>
          </p:nvCxnSpPr>
          <p:spPr>
            <a:xfrm rot="16200000" flipH="1">
              <a:off x="6755481" y="5347540"/>
              <a:ext cx="0" cy="180000"/>
            </a:xfrm>
            <a:prstGeom prst="straightConnector1">
              <a:avLst/>
            </a:prstGeom>
            <a:ln w="22225">
              <a:solidFill>
                <a:schemeClr val="tx2">
                  <a:lumMod val="7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6826644" y="2132856"/>
              <a:ext cx="15624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/>
                <a:t>ОИВ</a:t>
              </a:r>
              <a:endParaRPr lang="ru-RU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827940" y="5049733"/>
              <a:ext cx="1761140" cy="738664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 smtClean="0"/>
                <a:t>Доработка нормативных документов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938595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5043" y="-11704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4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Последовательность действий  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17742" y="1600200"/>
            <a:ext cx="736905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88252" y="1340768"/>
            <a:ext cx="7667625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2" name="Схема 1"/>
          <p:cNvGraphicFramePr/>
          <p:nvPr>
            <p:extLst/>
          </p:nvPr>
        </p:nvGraphicFramePr>
        <p:xfrm>
          <a:off x="1524000" y="1397000"/>
          <a:ext cx="7080448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59767" y="951113"/>
            <a:ext cx="7209645" cy="4918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Запись на курсы участников ГИА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74999" y="1530594"/>
            <a:ext cx="7209645" cy="55582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Обучение на курсах наблюдателей с выдачей сертификата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74998" y="2141523"/>
            <a:ext cx="7209645" cy="5343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списка студентов – участников ГИА  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82621" y="2769494"/>
            <a:ext cx="7209645" cy="5360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Составление календарного графика участия студентов в ГИА и согласование его с расписанием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465471" y="3942156"/>
            <a:ext cx="7230128" cy="552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Установление сроков летней сессии распоряжением декана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69646" y="4585890"/>
            <a:ext cx="7230128" cy="47974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Заключение договора вуза с ОИВ на проведение практики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71514" y="5140017"/>
            <a:ext cx="7230128" cy="4503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Выдача индивидуальных заданий студентам и консультирование 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82621" y="5660481"/>
            <a:ext cx="7230128" cy="5125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Предоставление результатов работ в качестве наблюдателя или </a:t>
            </a:r>
            <a:r>
              <a:rPr lang="ru-RU" dirty="0" err="1" smtClean="0"/>
              <a:t>огранизатора</a:t>
            </a:r>
            <a:r>
              <a:rPr lang="ru-RU" dirty="0" smtClean="0"/>
              <a:t> ГИА (дневник </a:t>
            </a:r>
            <a:r>
              <a:rPr lang="ru-RU" dirty="0" err="1" smtClean="0"/>
              <a:t>практки</a:t>
            </a:r>
            <a:r>
              <a:rPr lang="ru-RU" dirty="0" smtClean="0"/>
              <a:t> + отзыв куратора)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82621" y="6239473"/>
            <a:ext cx="7230128" cy="4910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Переаттестация результатов в соответствии с выбранным вариантом 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82621" y="3396849"/>
            <a:ext cx="7230128" cy="49101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Написание студентом личного заявления о переносе сроков сессии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1435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Инструктивно-методические материалы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286303" y="1196752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28800" y="5489007"/>
            <a:ext cx="6343600" cy="76562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Методические рекомендации для студентов и преподавателей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32248" y="2976233"/>
            <a:ext cx="3168352" cy="12527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Регламент взаимодействия вузов и ОИВ при привлечении студентов к ГИА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19104" y="2990227"/>
            <a:ext cx="3168352" cy="125273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 о практике, предполагающее участие студентов в ГИА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32248" y="1737612"/>
            <a:ext cx="3168352" cy="12527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Модель взаимодействия вузов и ОИВ при привлечении студентов к ГИА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4244905"/>
            <a:ext cx="3168352" cy="12527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Дневники практик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19202" y="4253900"/>
            <a:ext cx="3168352" cy="12527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Программы практик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19104" y="1736581"/>
            <a:ext cx="3168352" cy="125273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Модель зачета участия студентов в ГИА в качестве практики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534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600200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Нормативное обеспечение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Наличие в субъекте РФ нормативных документов, </a:t>
            </a:r>
            <a:r>
              <a:rPr lang="ru-RU" dirty="0" err="1">
                <a:solidFill>
                  <a:schemeClr val="tx2"/>
                </a:solidFill>
                <a:latin typeface="Arial" charset="0"/>
              </a:rPr>
              <a:t>р</a:t>
            </a:r>
            <a:r>
              <a:rPr lang="ru-RU" dirty="0" err="1" smtClean="0">
                <a:solidFill>
                  <a:schemeClr val="tx2"/>
                </a:solidFill>
                <a:latin typeface="Arial" charset="0"/>
              </a:rPr>
              <a:t>егламетнирующих</a:t>
            </a: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 организацию общественного наблюдения 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Количество нормативных документов регламентирующих общественное наблюдение за процедурами ГИА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chemeClr val="tx2"/>
                </a:solidFill>
                <a:latin typeface="Arial" charset="0"/>
              </a:rPr>
              <a:t>Количество нормативных документов регламентирующих общественное наблюдение за </a:t>
            </a: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НИКО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Доступность нормативных документов для общественных наблюдателей </a:t>
            </a: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547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600200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Нормативное обеспечение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55709097"/>
              </p:ext>
            </p:extLst>
          </p:nvPr>
        </p:nvGraphicFramePr>
        <p:xfrm>
          <a:off x="1979712" y="2708920"/>
          <a:ext cx="6480720" cy="3843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33874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600200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Нормативное обеспечение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162695532"/>
              </p:ext>
            </p:extLst>
          </p:nvPr>
        </p:nvGraphicFramePr>
        <p:xfrm>
          <a:off x="1646238" y="2567908"/>
          <a:ext cx="6886202" cy="3773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05140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196752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Обеспеченность субъекта РФ общественными </a:t>
            </a:r>
            <a:r>
              <a:rPr lang="ru-RU" sz="2400" b="1" dirty="0" err="1" smtClean="0">
                <a:solidFill>
                  <a:srgbClr val="C00000"/>
                </a:solidFill>
                <a:latin typeface="Arial" charset="0"/>
              </a:rPr>
              <a:t>налюдателями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Присутствие общественных наблюдателей при проведении процедур оценки качества образования 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Удовлетворенность потребности субъекта РФ в общественных наблюдателях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Осуществление общественного наблюдения в очной форме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Осуществление общественного наблюдения в режиме видеонаблюдения 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Динамика численности общественных наблюдателей в субъекте РФ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Участие студентов в общественном наблюдение (доля)</a:t>
            </a: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527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196752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Обеспеченность субъекта РФ общественными </a:t>
            </a:r>
            <a:r>
              <a:rPr lang="ru-RU" sz="2400" b="1" dirty="0" err="1" smtClean="0">
                <a:solidFill>
                  <a:srgbClr val="C00000"/>
                </a:solidFill>
                <a:latin typeface="Arial" charset="0"/>
              </a:rPr>
              <a:t>налюдателями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82627516"/>
              </p:ext>
            </p:extLst>
          </p:nvPr>
        </p:nvGraphicFramePr>
        <p:xfrm>
          <a:off x="1646238" y="2564904"/>
          <a:ext cx="7246242" cy="37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5246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196752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Обеспеченность субъекта РФ общественными </a:t>
            </a:r>
            <a:r>
              <a:rPr lang="ru-RU" sz="2400" b="1" dirty="0" err="1" smtClean="0">
                <a:solidFill>
                  <a:srgbClr val="C00000"/>
                </a:solidFill>
                <a:latin typeface="Arial" charset="0"/>
              </a:rPr>
              <a:t>налюдателями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092571834"/>
              </p:ext>
            </p:extLst>
          </p:nvPr>
        </p:nvGraphicFramePr>
        <p:xfrm>
          <a:off x="1646238" y="2427288"/>
          <a:ext cx="6814194" cy="4026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40385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196752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Обеспеченность субъекта РФ общественными </a:t>
            </a:r>
            <a:r>
              <a:rPr lang="ru-RU" sz="2400" b="1" dirty="0" err="1" smtClean="0">
                <a:solidFill>
                  <a:srgbClr val="C00000"/>
                </a:solidFill>
                <a:latin typeface="Arial" charset="0"/>
              </a:rPr>
              <a:t>налюдателями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17215803"/>
              </p:ext>
            </p:extLst>
          </p:nvPr>
        </p:nvGraphicFramePr>
        <p:xfrm>
          <a:off x="1646238" y="2471956"/>
          <a:ext cx="6958210" cy="426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07375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1719" y="-79207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Принципы организации процедур оценки  </a:t>
            </a: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379537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6297415"/>
              </p:ext>
            </p:extLst>
          </p:nvPr>
        </p:nvGraphicFramePr>
        <p:xfrm>
          <a:off x="1252141" y="908720"/>
          <a:ext cx="774819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9923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196752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Обеспеченность субъекта РФ общественными </a:t>
            </a:r>
            <a:r>
              <a:rPr lang="ru-RU" sz="2400" b="1" dirty="0" err="1" smtClean="0">
                <a:solidFill>
                  <a:srgbClr val="C00000"/>
                </a:solidFill>
                <a:latin typeface="Arial" charset="0"/>
              </a:rPr>
              <a:t>налюдателями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076480097"/>
              </p:ext>
            </p:extLst>
          </p:nvPr>
        </p:nvGraphicFramePr>
        <p:xfrm>
          <a:off x="1618717" y="2427288"/>
          <a:ext cx="7068082" cy="4170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190776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196752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Обеспеченность субъекта РФ общественными </a:t>
            </a:r>
            <a:r>
              <a:rPr lang="ru-RU" sz="2400" b="1" dirty="0" err="1" smtClean="0">
                <a:solidFill>
                  <a:srgbClr val="C00000"/>
                </a:solidFill>
                <a:latin typeface="Arial" charset="0"/>
              </a:rPr>
              <a:t>налюдателями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968289839"/>
              </p:ext>
            </p:extLst>
          </p:nvPr>
        </p:nvGraphicFramePr>
        <p:xfrm>
          <a:off x="1647118" y="2636912"/>
          <a:ext cx="6813313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09479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196752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Обеспеченность субъекта РФ общественными </a:t>
            </a:r>
            <a:r>
              <a:rPr lang="ru-RU" sz="2400" b="1" dirty="0" err="1" smtClean="0">
                <a:solidFill>
                  <a:srgbClr val="C00000"/>
                </a:solidFill>
                <a:latin typeface="Arial" charset="0"/>
              </a:rPr>
              <a:t>налюдателями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547663" y="2564904"/>
          <a:ext cx="7139135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51500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196752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Обеспеченность субъекта РФ общественными </a:t>
            </a:r>
            <a:r>
              <a:rPr lang="ru-RU" sz="2400" b="1" dirty="0" err="1" smtClean="0">
                <a:solidFill>
                  <a:srgbClr val="C00000"/>
                </a:solidFill>
                <a:latin typeface="Arial" charset="0"/>
              </a:rPr>
              <a:t>налюдателями</a:t>
            </a: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410420501"/>
              </p:ext>
            </p:extLst>
          </p:nvPr>
        </p:nvGraphicFramePr>
        <p:xfrm>
          <a:off x="1475656" y="2412464"/>
          <a:ext cx="7211143" cy="400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68276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600200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Организация обучения граждан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Наличие образовательных программ по подготовке общественных наблюдателей 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Доступность образовательных программ (вариативность форм и способов  обучения)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Количество граждан, обученных в субъекте РФ по программам подготовки общественных наблюдателей 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325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600200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Организация обучения граждан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323634818"/>
              </p:ext>
            </p:extLst>
          </p:nvPr>
        </p:nvGraphicFramePr>
        <p:xfrm>
          <a:off x="1676767" y="2427288"/>
          <a:ext cx="6351617" cy="386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71386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600200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Организация обучения граждан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50252328"/>
              </p:ext>
            </p:extLst>
          </p:nvPr>
        </p:nvGraphicFramePr>
        <p:xfrm>
          <a:off x="1835695" y="2427288"/>
          <a:ext cx="6851103" cy="409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2778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600200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Взаимодействие ОИВ с различными организациями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Участие вузов и </a:t>
            </a:r>
            <a:r>
              <a:rPr lang="ru-RU" dirty="0" err="1" smtClean="0">
                <a:solidFill>
                  <a:schemeClr val="tx2"/>
                </a:solidFill>
                <a:latin typeface="Arial" charset="0"/>
              </a:rPr>
              <a:t>сузов</a:t>
            </a: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 в общественном наблюдении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Участие общественных организаций в обеспечении общественного наблюдения 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Разнообразие различных механизмов взаимодействия  </a:t>
            </a: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678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600200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Взаимодействие ОИВ с различными организациями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960783562"/>
              </p:ext>
            </p:extLst>
          </p:nvPr>
        </p:nvGraphicFramePr>
        <p:xfrm>
          <a:off x="1646238" y="2901496"/>
          <a:ext cx="6886202" cy="3407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51936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099179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Информационное сопровождение общественного наблюдения 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 формы </a:t>
            </a:r>
            <a:r>
              <a:rPr lang="ru-RU" dirty="0" err="1" smtClean="0">
                <a:solidFill>
                  <a:schemeClr val="tx2"/>
                </a:solidFill>
                <a:latin typeface="Arial" charset="0"/>
              </a:rPr>
              <a:t>иноформационного</a:t>
            </a:r>
            <a:r>
              <a:rPr lang="ru-RU" dirty="0" smtClean="0">
                <a:solidFill>
                  <a:schemeClr val="tx2"/>
                </a:solidFill>
                <a:latin typeface="Arial" charset="0"/>
              </a:rPr>
              <a:t> сопровождения, используемые в субъекте РФ </a:t>
            </a: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254468652"/>
              </p:ext>
            </p:extLst>
          </p:nvPr>
        </p:nvGraphicFramePr>
        <p:xfrm>
          <a:off x="1896100" y="3077507"/>
          <a:ext cx="6276299" cy="3540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27692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1719" y="-47676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Основные подходы привлечения</a:t>
            </a:r>
            <a:br>
              <a:rPr lang="ru-RU" sz="2800" b="1" dirty="0" smtClean="0">
                <a:solidFill>
                  <a:srgbClr val="938839"/>
                </a:solidFill>
              </a:rPr>
            </a:br>
            <a:r>
              <a:rPr lang="ru-RU" sz="2800" b="1" dirty="0" smtClean="0">
                <a:solidFill>
                  <a:srgbClr val="938839"/>
                </a:solidFill>
              </a:rPr>
              <a:t> общественных наблюдателей  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379537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813203" y="1143000"/>
            <a:ext cx="6660411" cy="76761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Добровольность </a:t>
            </a:r>
            <a:endParaRPr lang="ru-RU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12564" y="5839114"/>
            <a:ext cx="6660411" cy="7421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b="1" dirty="0" smtClean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b="1" dirty="0" err="1" smtClean="0">
                <a:solidFill>
                  <a:srgbClr val="2B5681"/>
                </a:solidFill>
                <a:latin typeface="Arial" charset="0"/>
              </a:rPr>
              <a:t>Студентоориентированность</a:t>
            </a:r>
            <a:r>
              <a:rPr lang="ru-RU" b="1" dirty="0" smtClean="0">
                <a:solidFill>
                  <a:srgbClr val="2B5681"/>
                </a:solidFill>
                <a:latin typeface="Arial" charset="0"/>
              </a:rPr>
              <a:t> </a:t>
            </a:r>
            <a:endParaRPr lang="ru-RU" b="1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rgbClr val="2B5681"/>
              </a:solidFill>
              <a:latin typeface="Arial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12565" y="2961410"/>
            <a:ext cx="6660411" cy="7986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b="1" dirty="0" err="1" smtClean="0">
                <a:solidFill>
                  <a:schemeClr val="tx2"/>
                </a:solidFill>
                <a:latin typeface="Arial" charset="0"/>
              </a:rPr>
              <a:t>Поэтапность</a:t>
            </a:r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 </a:t>
            </a:r>
            <a:endParaRPr lang="ru-RU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12564" y="3928109"/>
            <a:ext cx="6660411" cy="78995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b="1" dirty="0" err="1" smtClean="0">
                <a:solidFill>
                  <a:srgbClr val="2B5681"/>
                </a:solidFill>
                <a:latin typeface="Arial" charset="0"/>
              </a:rPr>
              <a:t>Регионоцентризм</a:t>
            </a:r>
            <a:r>
              <a:rPr lang="ru-RU" b="1" dirty="0" smtClean="0">
                <a:solidFill>
                  <a:srgbClr val="2B5681"/>
                </a:solidFill>
                <a:latin typeface="Arial" charset="0"/>
              </a:rPr>
              <a:t> </a:t>
            </a:r>
            <a:endParaRPr lang="ru-RU" b="1" dirty="0">
              <a:solidFill>
                <a:srgbClr val="2B5681"/>
              </a:solidFill>
              <a:latin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30729" y="2060575"/>
            <a:ext cx="6660411" cy="76122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b="1" dirty="0" smtClean="0">
                <a:solidFill>
                  <a:schemeClr val="tx2"/>
                </a:solidFill>
                <a:latin typeface="Arial" charset="0"/>
              </a:rPr>
              <a:t>Количественное прогнозирование </a:t>
            </a:r>
            <a:endParaRPr lang="ru-RU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99851" y="4865895"/>
            <a:ext cx="6660411" cy="78995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ru-RU" b="1" dirty="0" err="1" smtClean="0">
                <a:solidFill>
                  <a:srgbClr val="2B5681"/>
                </a:solidFill>
                <a:latin typeface="Arial" charset="0"/>
              </a:rPr>
              <a:t>Вузоцентризм</a:t>
            </a:r>
            <a:r>
              <a:rPr lang="ru-RU" b="1" dirty="0" smtClean="0">
                <a:solidFill>
                  <a:srgbClr val="2B5681"/>
                </a:solidFill>
                <a:latin typeface="Arial" charset="0"/>
              </a:rPr>
              <a:t> </a:t>
            </a:r>
            <a:endParaRPr lang="ru-RU" b="1" dirty="0">
              <a:solidFill>
                <a:srgbClr val="2B568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0047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6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056898" y="307975"/>
            <a:ext cx="8229600" cy="1143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</a:rPr>
              <a:t>Критерии оценки эффективности РСОН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89062" y="1600200"/>
            <a:ext cx="729773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32706" y="1600200"/>
            <a:ext cx="76676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2B568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dirty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dirty="0" smtClean="0">
              <a:solidFill>
                <a:schemeClr val="tx2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026264004"/>
              </p:ext>
            </p:extLst>
          </p:nvPr>
        </p:nvGraphicFramePr>
        <p:xfrm>
          <a:off x="1601787" y="1511617"/>
          <a:ext cx="7085012" cy="4941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21957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Users\Irina\Desktop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27220" y="558799"/>
            <a:ext cx="7772400" cy="1462088"/>
          </a:xfrm>
        </p:spPr>
        <p:txBody>
          <a:bodyPr>
            <a:noAutofit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 </a:t>
            </a:r>
            <a:br>
              <a:rPr lang="ru-RU" sz="3200" dirty="0"/>
            </a:br>
            <a:r>
              <a:rPr lang="ru-RU" sz="2400" b="1" dirty="0" smtClean="0">
                <a:solidFill>
                  <a:srgbClr val="938839"/>
                </a:solidFill>
              </a:rPr>
              <a:t/>
            </a:r>
            <a:br>
              <a:rPr lang="ru-RU" sz="2400" b="1" dirty="0" smtClean="0">
                <a:solidFill>
                  <a:srgbClr val="938839"/>
                </a:solidFill>
              </a:rPr>
            </a:br>
            <a:r>
              <a:rPr lang="ru-RU" sz="2400" b="1" dirty="0" smtClean="0">
                <a:solidFill>
                  <a:srgbClr val="938839"/>
                </a:solidFill>
              </a:rPr>
              <a:t/>
            </a:r>
            <a:br>
              <a:rPr lang="ru-RU" sz="2400" b="1" dirty="0" smtClean="0">
                <a:solidFill>
                  <a:srgbClr val="938839"/>
                </a:solidFill>
              </a:rPr>
            </a:br>
            <a:r>
              <a:rPr lang="ru-RU" sz="3600" b="1" dirty="0" smtClean="0">
                <a:solidFill>
                  <a:srgbClr val="938839"/>
                </a:solidFill>
              </a:rPr>
              <a:t>Контакты </a:t>
            </a:r>
            <a:br>
              <a:rPr lang="ru-RU" sz="3600" b="1" dirty="0" smtClean="0">
                <a:solidFill>
                  <a:srgbClr val="938839"/>
                </a:solidFill>
              </a:rPr>
            </a:br>
            <a:endParaRPr lang="ru-RU" altLang="ru-RU" sz="3600" b="1" dirty="0" smtClean="0">
              <a:solidFill>
                <a:srgbClr val="938839"/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30106" y="2594829"/>
            <a:ext cx="7344816" cy="17526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err="1" smtClean="0">
                <a:solidFill>
                  <a:srgbClr val="002060"/>
                </a:solidFill>
              </a:rPr>
              <a:t>Алтыникова</a:t>
            </a:r>
            <a:r>
              <a:rPr lang="ru-RU" sz="2400" b="1" dirty="0" smtClean="0">
                <a:solidFill>
                  <a:srgbClr val="002060"/>
                </a:solidFill>
              </a:rPr>
              <a:t> Наталья Васильевна</a:t>
            </a:r>
          </a:p>
          <a:p>
            <a:pPr algn="l"/>
            <a:r>
              <a:rPr lang="ru-RU" sz="1800" dirty="0" err="1" smtClean="0">
                <a:solidFill>
                  <a:srgbClr val="002060"/>
                </a:solidFill>
              </a:rPr>
              <a:t>канд.пед.наук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проректор по стратегическому развитию ФГБОУ ВПО «Новосибирский государственный педагогический университет»</a:t>
            </a:r>
          </a:p>
          <a:p>
            <a:pPr algn="l"/>
            <a:endParaRPr lang="ru-RU" sz="1800" dirty="0">
              <a:solidFill>
                <a:srgbClr val="002060"/>
              </a:solidFill>
            </a:endParaRPr>
          </a:p>
          <a:p>
            <a:pPr algn="l"/>
            <a:r>
              <a:rPr lang="en-US" sz="1800" dirty="0" smtClean="0">
                <a:solidFill>
                  <a:srgbClr val="002060"/>
                </a:solidFill>
              </a:rPr>
              <a:t>E-mail</a:t>
            </a:r>
            <a:r>
              <a:rPr lang="ru-RU" sz="1800" dirty="0" smtClean="0">
                <a:solidFill>
                  <a:srgbClr val="002060"/>
                </a:solidFill>
              </a:rPr>
              <a:t>:  </a:t>
            </a:r>
            <a:r>
              <a:rPr lang="en-US" sz="1800" dirty="0" smtClean="0">
                <a:solidFill>
                  <a:srgbClr val="002060"/>
                </a:solidFill>
                <a:hlinkClick r:id="rId3"/>
              </a:rPr>
              <a:t>altynikova@yandex.ru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Тел.: +7 962 826 11 33</a:t>
            </a:r>
          </a:p>
          <a:p>
            <a:pPr algn="l"/>
            <a:r>
              <a:rPr lang="en-US" sz="1800" dirty="0" smtClean="0">
                <a:solidFill>
                  <a:srgbClr val="002060"/>
                </a:solidFill>
                <a:hlinkClick r:id="rId4"/>
              </a:rPr>
              <a:t>www.nspu.ru</a:t>
            </a:r>
            <a:r>
              <a:rPr lang="en-US" sz="1800" dirty="0" smtClean="0">
                <a:solidFill>
                  <a:srgbClr val="002060"/>
                </a:solidFill>
              </a:rPr>
              <a:t> </a:t>
            </a:r>
            <a:endParaRPr lang="ru-RU" sz="1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377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0"/>
            <a:ext cx="1646238" cy="68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628800"/>
            <a:ext cx="1015663" cy="41764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prstClr val="white"/>
                </a:solidFill>
                <a:cs typeface="Times New Roman" pitchFamily="18" charset="0"/>
              </a:rPr>
              <a:t>www.nspu.ru</a:t>
            </a:r>
            <a:endParaRPr lang="ru-RU" sz="5400" dirty="0">
              <a:solidFill>
                <a:prstClr val="white"/>
              </a:solidFill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66330" y="444759"/>
            <a:ext cx="7045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Варианты переаттестации   </a:t>
            </a:r>
            <a:endParaRPr lang="ru-RU" sz="2400" b="1" dirty="0">
              <a:solidFill>
                <a:srgbClr val="9388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98998" y="1844824"/>
            <a:ext cx="2448272" cy="14401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Часть практики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30605" y="1844824"/>
            <a:ext cx="2448272" cy="14401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Один из видов практики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3396" y="1833570"/>
            <a:ext cx="2448272" cy="145141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Курс по выбору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58675" y="3442960"/>
            <a:ext cx="2448272" cy="14262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Факультативный </a:t>
            </a:r>
          </a:p>
          <a:p>
            <a:pPr algn="ctr"/>
            <a:r>
              <a:rPr lang="ru-RU" sz="2400" dirty="0" smtClean="0"/>
              <a:t>курс 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188932" y="3438524"/>
            <a:ext cx="2448272" cy="143063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Программа </a:t>
            </a:r>
          </a:p>
          <a:p>
            <a:pPr algn="ctr"/>
            <a:r>
              <a:rPr lang="ru-RU" sz="2400" dirty="0" smtClean="0"/>
              <a:t>ДПО </a:t>
            </a:r>
            <a:endParaRPr lang="ru-RU" sz="2400" dirty="0"/>
          </a:p>
        </p:txBody>
      </p:sp>
      <p:sp>
        <p:nvSpPr>
          <p:cNvPr id="2" name="Овал 1"/>
          <p:cNvSpPr/>
          <p:nvPr/>
        </p:nvSpPr>
        <p:spPr>
          <a:xfrm>
            <a:off x="1816873" y="1255856"/>
            <a:ext cx="1314967" cy="914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курс 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5874245" y="4565499"/>
            <a:ext cx="1314967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2-3 курс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3096408" y="4565499"/>
            <a:ext cx="1314967" cy="91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2-3 курс 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409664" y="1255856"/>
            <a:ext cx="1314967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курс 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7041271" y="1255856"/>
            <a:ext cx="1314967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2-3 курсы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76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4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вуза и ОИВ в рамках практики   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17742" y="1600200"/>
            <a:ext cx="736905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88252" y="1340768"/>
            <a:ext cx="7667625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3" name="Схема 2"/>
          <p:cNvGraphicFramePr/>
          <p:nvPr>
            <p:extLst/>
          </p:nvPr>
        </p:nvGraphicFramePr>
        <p:xfrm>
          <a:off x="1354275" y="1600200"/>
          <a:ext cx="7474496" cy="48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11811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141563" y="240202"/>
            <a:ext cx="7211144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4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вуза и ОИВ в рамках практики   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17742" y="1600200"/>
            <a:ext cx="736905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388252" y="1340768"/>
            <a:ext cx="7667625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000" dirty="0" smtClean="0">
              <a:solidFill>
                <a:srgbClr val="2B568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q"/>
              <a:defRPr/>
            </a:pPr>
            <a:endParaRPr lang="ru-RU" sz="2400" dirty="0">
              <a:solidFill>
                <a:srgbClr val="2B5681"/>
              </a:solidFill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4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AutoNum type="arabicPeriod"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sz="2000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ru-RU" b="0" dirty="0">
              <a:solidFill>
                <a:srgbClr val="2B5681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400" b="0" dirty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741" y="1600200"/>
            <a:ext cx="7738135" cy="511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608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>
                <a:solidFill>
                  <a:schemeClr val="bg1"/>
                </a:solidFill>
                <a:latin typeface="Arial" charset="0"/>
              </a:rPr>
              <a:t>www.nspu.net</a:t>
            </a:r>
            <a:endParaRPr lang="ru-RU" altLang="ru-RU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116632"/>
            <a:ext cx="8013576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привлечения студентов </a:t>
            </a:r>
            <a:br>
              <a:rPr lang="ru-RU" sz="28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участию в ГИА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17742" y="1600200"/>
            <a:ext cx="736905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698014" y="1417638"/>
            <a:ext cx="4625239" cy="4891682"/>
            <a:chOff x="2698014" y="1417638"/>
            <a:chExt cx="4625239" cy="4891682"/>
          </a:xfrm>
        </p:grpSpPr>
        <p:sp>
          <p:nvSpPr>
            <p:cNvPr id="3" name="TextBox 2"/>
            <p:cNvSpPr txBox="1"/>
            <p:nvPr/>
          </p:nvSpPr>
          <p:spPr>
            <a:xfrm>
              <a:off x="2698014" y="1417638"/>
              <a:ext cx="4608512" cy="120032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ru-RU" sz="2400" dirty="0" smtClean="0"/>
            </a:p>
            <a:p>
              <a:pPr algn="ctr"/>
              <a:r>
                <a:rPr lang="ru-RU" sz="2400" dirty="0" smtClean="0"/>
                <a:t>Отбор студентов</a:t>
              </a:r>
            </a:p>
            <a:p>
              <a:pPr algn="ctr"/>
              <a:endParaRPr lang="ru-RU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98014" y="3092767"/>
              <a:ext cx="4608512" cy="120032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ru-RU" sz="2400" dirty="0" smtClean="0"/>
            </a:p>
            <a:p>
              <a:pPr algn="ctr"/>
              <a:r>
                <a:rPr lang="ru-RU" sz="2400" dirty="0" smtClean="0"/>
                <a:t>Сопровождение студентов</a:t>
              </a:r>
            </a:p>
            <a:p>
              <a:pPr algn="ctr"/>
              <a:endParaRPr lang="ru-RU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714741" y="4739660"/>
              <a:ext cx="4608512" cy="15696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endParaRPr lang="ru-RU" sz="2400" dirty="0" smtClean="0"/>
            </a:p>
            <a:p>
              <a:pPr algn="ctr"/>
              <a:r>
                <a:rPr lang="ru-RU" sz="2400" dirty="0" smtClean="0"/>
                <a:t>Работа </a:t>
              </a:r>
              <a:br>
                <a:rPr lang="ru-RU" sz="2400" dirty="0" smtClean="0"/>
              </a:br>
              <a:r>
                <a:rPr lang="ru-RU" sz="2400" dirty="0" smtClean="0"/>
                <a:t>с достижениями студентов</a:t>
              </a:r>
            </a:p>
            <a:p>
              <a:pPr algn="ctr"/>
              <a:endParaRPr lang="ru-RU" sz="2400" dirty="0"/>
            </a:p>
          </p:txBody>
        </p:sp>
        <p:sp>
          <p:nvSpPr>
            <p:cNvPr id="4" name="Стрелка вниз 3"/>
            <p:cNvSpPr/>
            <p:nvPr/>
          </p:nvSpPr>
          <p:spPr>
            <a:xfrm>
              <a:off x="4572000" y="2669879"/>
              <a:ext cx="936104" cy="378985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трелка вниз 13"/>
            <p:cNvSpPr/>
            <p:nvPr/>
          </p:nvSpPr>
          <p:spPr>
            <a:xfrm>
              <a:off x="4572000" y="4346159"/>
              <a:ext cx="936104" cy="378985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247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привлечения студентов: </a:t>
            </a:r>
            <a:br>
              <a:rPr lang="ru-RU" sz="28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отбор студентов</a:t>
            </a:r>
            <a:endParaRPr lang="ru-RU" sz="2800" b="1" dirty="0">
              <a:solidFill>
                <a:srgbClr val="9388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 rot="16200000">
            <a:off x="-562977" y="3389841"/>
            <a:ext cx="2255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ru-RU" sz="2400" b="1" dirty="0">
                <a:solidFill>
                  <a:schemeClr val="bg1"/>
                </a:solidFill>
                <a:latin typeface="Arial" charset="0"/>
              </a:rPr>
              <a:t>www.nspu.net</a:t>
            </a:r>
            <a:endParaRPr lang="ru-RU" altLang="ru-RU" sz="2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259632" y="1916832"/>
            <a:ext cx="7776864" cy="41044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9" name="Группа 58"/>
          <p:cNvGrpSpPr/>
          <p:nvPr/>
        </p:nvGrpSpPr>
        <p:grpSpPr>
          <a:xfrm>
            <a:off x="1331640" y="2276872"/>
            <a:ext cx="7632848" cy="3588676"/>
            <a:chOff x="1331640" y="2276872"/>
            <a:chExt cx="7632848" cy="3588676"/>
          </a:xfrm>
        </p:grpSpPr>
        <p:sp>
          <p:nvSpPr>
            <p:cNvPr id="9" name="TextBox 8"/>
            <p:cNvSpPr txBox="1"/>
            <p:nvPr/>
          </p:nvSpPr>
          <p:spPr>
            <a:xfrm>
              <a:off x="1331640" y="2276872"/>
              <a:ext cx="1562400" cy="400110"/>
            </a:xfrm>
            <a:prstGeom prst="rect">
              <a:avLst/>
            </a:prstGeom>
            <a:ln w="158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i="1" dirty="0" smtClean="0"/>
                <a:t>1 этап</a:t>
              </a:r>
              <a:endParaRPr lang="ru-RU" sz="2000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47864" y="2276872"/>
              <a:ext cx="1562400" cy="400110"/>
            </a:xfrm>
            <a:prstGeom prst="rect">
              <a:avLst/>
            </a:prstGeom>
            <a:ln w="158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i="1" dirty="0"/>
                <a:t>2</a:t>
              </a:r>
              <a:r>
                <a:rPr lang="ru-RU" sz="2000" i="1" dirty="0" smtClean="0"/>
                <a:t> этап</a:t>
              </a:r>
              <a:endParaRPr lang="ru-RU" sz="2000" i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02088" y="2276872"/>
              <a:ext cx="1562400" cy="400110"/>
            </a:xfrm>
            <a:prstGeom prst="rect">
              <a:avLst/>
            </a:prstGeom>
            <a:ln w="158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i="1" dirty="0" smtClean="0"/>
                <a:t>4 этап</a:t>
              </a:r>
              <a:endParaRPr lang="ru-RU" sz="2000" i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64088" y="2276872"/>
              <a:ext cx="1562400" cy="400110"/>
            </a:xfrm>
            <a:prstGeom prst="rect">
              <a:avLst/>
            </a:prstGeom>
            <a:ln w="158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i="1" dirty="0" smtClean="0"/>
                <a:t>3 этап</a:t>
              </a:r>
              <a:endParaRPr lang="ru-RU" sz="2000" i="1" dirty="0"/>
            </a:p>
          </p:txBody>
        </p:sp>
        <p:sp>
          <p:nvSpPr>
            <p:cNvPr id="16" name="Нашивка 15"/>
            <p:cNvSpPr/>
            <p:nvPr/>
          </p:nvSpPr>
          <p:spPr>
            <a:xfrm>
              <a:off x="2990535" y="2347744"/>
              <a:ext cx="285321" cy="289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43853" y="3220234"/>
              <a:ext cx="1562017" cy="523220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Информирование </a:t>
              </a:r>
            </a:p>
            <a:p>
              <a:pPr algn="ctr"/>
              <a:r>
                <a:rPr lang="ru-RU" sz="1400" dirty="0" smtClean="0"/>
                <a:t>студентов</a:t>
              </a:r>
              <a:endParaRPr lang="ru-RU" sz="1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47864" y="3212976"/>
              <a:ext cx="1562400" cy="523220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/>
                <a:t>Выбор роли </a:t>
              </a:r>
              <a:br>
                <a:rPr lang="ru-RU" dirty="0"/>
              </a:br>
              <a:r>
                <a:rPr lang="ru-RU" dirty="0"/>
                <a:t>в ГИА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61312" y="4095876"/>
              <a:ext cx="1562400" cy="754053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/>
                <a:t>Выбор </a:t>
              </a:r>
              <a:br>
                <a:rPr lang="ru-RU" dirty="0"/>
              </a:br>
              <a:r>
                <a:rPr lang="ru-RU" dirty="0"/>
                <a:t>модели </a:t>
              </a:r>
              <a:r>
                <a:rPr lang="ru-RU" dirty="0" err="1"/>
                <a:t>перезачета</a:t>
              </a:r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69221" y="3212976"/>
              <a:ext cx="1562400" cy="307777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/>
                <a:t>Обучение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73995" y="3882032"/>
              <a:ext cx="1562400" cy="307777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/>
                <a:t>Аккредитация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91280" y="3212976"/>
              <a:ext cx="1562400" cy="307777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/>
                <a:t>Сдача сессии 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402088" y="3887944"/>
              <a:ext cx="1562400" cy="954107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/>
                <a:t>Формирование окончательного списка участников ГИА</a:t>
              </a:r>
            </a:p>
          </p:txBody>
        </p:sp>
        <p:sp>
          <p:nvSpPr>
            <p:cNvPr id="30" name="Нашивка 29"/>
            <p:cNvSpPr/>
            <p:nvPr/>
          </p:nvSpPr>
          <p:spPr>
            <a:xfrm>
              <a:off x="7020272" y="2347744"/>
              <a:ext cx="285321" cy="289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1" name="Нашивка 30"/>
            <p:cNvSpPr/>
            <p:nvPr/>
          </p:nvSpPr>
          <p:spPr>
            <a:xfrm>
              <a:off x="5004048" y="2347744"/>
              <a:ext cx="285321" cy="289168"/>
            </a:xfrm>
            <a:prstGeom prst="chevron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35" name="Прямая со стрелкой 34"/>
            <p:cNvCxnSpPr/>
            <p:nvPr/>
          </p:nvCxnSpPr>
          <p:spPr>
            <a:xfrm>
              <a:off x="2123728" y="2672768"/>
              <a:ext cx="0" cy="54000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/>
            <p:cNvCxnSpPr/>
            <p:nvPr/>
          </p:nvCxnSpPr>
          <p:spPr>
            <a:xfrm>
              <a:off x="6156176" y="2672976"/>
              <a:ext cx="0" cy="54000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>
              <a:off x="4139952" y="2672976"/>
              <a:ext cx="0" cy="54000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8172400" y="2672976"/>
              <a:ext cx="0" cy="540000"/>
            </a:xfrm>
            <a:prstGeom prst="straightConnector1">
              <a:avLst/>
            </a:prstGeom>
            <a:ln w="22225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>
              <a:off x="2123728" y="3743454"/>
              <a:ext cx="0" cy="36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>
              <a:off x="4139952" y="3731848"/>
              <a:ext cx="0" cy="36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6156176" y="3514456"/>
              <a:ext cx="0" cy="36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6156176" y="4188079"/>
              <a:ext cx="0" cy="36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>
              <a:off x="8172400" y="3514456"/>
              <a:ext cx="0" cy="36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rot="16200000" flipH="1">
              <a:off x="3257864" y="3384112"/>
              <a:ext cx="0" cy="18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rot="16200000" flipH="1">
              <a:off x="5283176" y="3259480"/>
              <a:ext cx="0" cy="18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 rot="16200000" flipH="1">
              <a:off x="7290312" y="3266993"/>
              <a:ext cx="0" cy="18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>
              <a:off x="2123728" y="5052856"/>
              <a:ext cx="0" cy="36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>
              <a:off x="4139952" y="4853016"/>
              <a:ext cx="0" cy="36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>
              <a:off x="6156176" y="5505548"/>
              <a:ext cx="0" cy="36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>
              <a:off x="3170899" y="3465760"/>
              <a:ext cx="0" cy="1944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 rot="16200000">
              <a:off x="2645768" y="4878111"/>
              <a:ext cx="0" cy="1044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/>
            <p:nvPr/>
          </p:nvCxnSpPr>
          <p:spPr>
            <a:xfrm>
              <a:off x="5187555" y="3341900"/>
              <a:ext cx="0" cy="1872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 rot="16200000">
              <a:off x="4655959" y="4681224"/>
              <a:ext cx="0" cy="1044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331640" y="4105367"/>
              <a:ext cx="1562400" cy="954107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/>
                <a:t>Формирование списка потенциальных участников ГИА</a:t>
              </a:r>
            </a:p>
          </p:txBody>
        </p:sp>
        <p:cxnSp>
          <p:nvCxnSpPr>
            <p:cNvPr id="56" name="Прямая со стрелкой 55"/>
            <p:cNvCxnSpPr/>
            <p:nvPr/>
          </p:nvCxnSpPr>
          <p:spPr>
            <a:xfrm>
              <a:off x="7209536" y="3352532"/>
              <a:ext cx="0" cy="25128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/>
            <p:nvPr/>
          </p:nvCxnSpPr>
          <p:spPr>
            <a:xfrm rot="16200000">
              <a:off x="6678176" y="5332972"/>
              <a:ext cx="0" cy="1044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377536" y="4552320"/>
              <a:ext cx="1562400" cy="954107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/>
                <a:t>Формирование корпуса наблюдателей и организаторов</a:t>
              </a:r>
            </a:p>
          </p:txBody>
        </p:sp>
      </p:grpSp>
      <p:sp>
        <p:nvSpPr>
          <p:cNvPr id="60" name="Стрелка вниз 59"/>
          <p:cNvSpPr/>
          <p:nvPr/>
        </p:nvSpPr>
        <p:spPr>
          <a:xfrm>
            <a:off x="4355976" y="6181596"/>
            <a:ext cx="1404156" cy="47470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Users\Irina\Desktop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6238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5"/>
          <p:cNvSpPr txBox="1">
            <a:spLocks noChangeArrowheads="1"/>
          </p:cNvSpPr>
          <p:nvPr/>
        </p:nvSpPr>
        <p:spPr bwMode="auto">
          <a:xfrm rot="-5400000">
            <a:off x="-1248568" y="3426619"/>
            <a:ext cx="36004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dirty="0" smtClean="0">
                <a:solidFill>
                  <a:schemeClr val="bg1"/>
                </a:solidFill>
                <a:latin typeface="Arial" charset="0"/>
              </a:rPr>
              <a:t>www.nspu.ru</a:t>
            </a:r>
            <a:endParaRPr lang="ru-RU" altLang="ru-RU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idx="1"/>
          </p:nvPr>
        </p:nvSpPr>
        <p:spPr>
          <a:xfrm>
            <a:off x="1317742" y="1600200"/>
            <a:ext cx="7369057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2B568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dirty="0" smtClean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809625" y="2060575"/>
            <a:ext cx="7524750" cy="36671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ru-RU" b="0">
              <a:solidFill>
                <a:srgbClr val="2B568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763688" y="1772816"/>
            <a:ext cx="6840760" cy="41044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28384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привлечения студентов: </a:t>
            </a:r>
            <a:br>
              <a:rPr lang="ru-RU" sz="28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93883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 студентов</a:t>
            </a:r>
            <a:endParaRPr lang="ru-RU" sz="2800" b="1" dirty="0">
              <a:solidFill>
                <a:srgbClr val="93883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907704" y="2132856"/>
            <a:ext cx="6494788" cy="3586332"/>
            <a:chOff x="1331640" y="2276872"/>
            <a:chExt cx="6494788" cy="3586332"/>
          </a:xfrm>
        </p:grpSpPr>
        <p:sp>
          <p:nvSpPr>
            <p:cNvPr id="52" name="TextBox 51"/>
            <p:cNvSpPr txBox="1"/>
            <p:nvPr/>
          </p:nvSpPr>
          <p:spPr>
            <a:xfrm>
              <a:off x="1331640" y="2276872"/>
              <a:ext cx="1562400" cy="400110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2000" i="1"/>
              </a:lvl1pPr>
            </a:lstStyle>
            <a:p>
              <a:r>
                <a:rPr lang="ru-RU" dirty="0"/>
                <a:t>1 этап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788240" y="2276872"/>
              <a:ext cx="1562400" cy="400110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2000" i="1"/>
              </a:lvl1pPr>
            </a:lstStyle>
            <a:p>
              <a:r>
                <a:rPr lang="ru-RU" dirty="0"/>
                <a:t>2 этап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250580" y="2276872"/>
              <a:ext cx="1562400" cy="400110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2000" i="1" dirty="0" smtClean="0"/>
                <a:t>3 этап</a:t>
              </a:r>
              <a:endParaRPr lang="ru-RU" sz="2000" i="1" dirty="0"/>
            </a:p>
          </p:txBody>
        </p:sp>
        <p:sp>
          <p:nvSpPr>
            <p:cNvPr id="56" name="Нашивка 55"/>
            <p:cNvSpPr/>
            <p:nvPr/>
          </p:nvSpPr>
          <p:spPr>
            <a:xfrm>
              <a:off x="3203848" y="2347744"/>
              <a:ext cx="285321" cy="289168"/>
            </a:xfrm>
            <a:prstGeom prst="chevron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343853" y="3220234"/>
              <a:ext cx="1562017" cy="523220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Обучение сотрудников вуза</a:t>
              </a:r>
              <a:endParaRPr lang="ru-RU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788240" y="3212976"/>
              <a:ext cx="1562400" cy="523220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 smtClean="0"/>
                <a:t>Курирование </a:t>
              </a:r>
              <a:br>
                <a:rPr lang="ru-RU" dirty="0" smtClean="0"/>
              </a:br>
              <a:r>
                <a:rPr lang="ru-RU" dirty="0" smtClean="0"/>
                <a:t>от вуза</a:t>
              </a:r>
              <a:endParaRPr lang="ru-RU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264028" y="3212976"/>
              <a:ext cx="1562400" cy="523220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 smtClean="0"/>
                <a:t>Подготовка отчета</a:t>
              </a:r>
              <a:endParaRPr lang="ru-RU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60487" y="4092596"/>
              <a:ext cx="1562400" cy="523220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 smtClean="0"/>
                <a:t>Выбор модели </a:t>
              </a:r>
              <a:r>
                <a:rPr lang="ru-RU" dirty="0" err="1" smtClean="0"/>
                <a:t>перезачета</a:t>
              </a:r>
              <a:endParaRPr lang="ru-RU" dirty="0"/>
            </a:p>
          </p:txBody>
        </p:sp>
        <p:sp>
          <p:nvSpPr>
            <p:cNvPr id="65" name="Нашивка 64"/>
            <p:cNvSpPr/>
            <p:nvPr/>
          </p:nvSpPr>
          <p:spPr>
            <a:xfrm>
              <a:off x="5652120" y="2347744"/>
              <a:ext cx="285321" cy="289168"/>
            </a:xfrm>
            <a:prstGeom prst="chevron">
              <a:avLst/>
            </a:prstGeom>
            <a:solidFill>
              <a:schemeClr val="accent3">
                <a:lumMod val="75000"/>
              </a:schemeClr>
            </a:solidFill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66" name="Прямая со стрелкой 65"/>
            <p:cNvCxnSpPr/>
            <p:nvPr/>
          </p:nvCxnSpPr>
          <p:spPr>
            <a:xfrm>
              <a:off x="2123728" y="2672768"/>
              <a:ext cx="0" cy="540000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67" name="Прямая со стрелкой 66"/>
            <p:cNvCxnSpPr/>
            <p:nvPr/>
          </p:nvCxnSpPr>
          <p:spPr>
            <a:xfrm>
              <a:off x="7042668" y="2672976"/>
              <a:ext cx="0" cy="540000"/>
            </a:xfrm>
            <a:prstGeom prst="straightConnector1">
              <a:avLst/>
            </a:prstGeom>
            <a:ln w="2222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 стрелкой 67"/>
            <p:cNvCxnSpPr/>
            <p:nvPr/>
          </p:nvCxnSpPr>
          <p:spPr>
            <a:xfrm>
              <a:off x="4580328" y="2672976"/>
              <a:ext cx="0" cy="540000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70" name="Прямая со стрелкой 69"/>
            <p:cNvCxnSpPr/>
            <p:nvPr/>
          </p:nvCxnSpPr>
          <p:spPr>
            <a:xfrm>
              <a:off x="2123728" y="3743454"/>
              <a:ext cx="0" cy="36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 стрелкой 70"/>
            <p:cNvCxnSpPr/>
            <p:nvPr/>
          </p:nvCxnSpPr>
          <p:spPr>
            <a:xfrm>
              <a:off x="4580328" y="3731848"/>
              <a:ext cx="0" cy="36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 стрелкой 71"/>
            <p:cNvCxnSpPr/>
            <p:nvPr/>
          </p:nvCxnSpPr>
          <p:spPr>
            <a:xfrm>
              <a:off x="7042668" y="3729472"/>
              <a:ext cx="0" cy="36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 стрелкой 72"/>
            <p:cNvCxnSpPr/>
            <p:nvPr/>
          </p:nvCxnSpPr>
          <p:spPr>
            <a:xfrm>
              <a:off x="7042668" y="4612228"/>
              <a:ext cx="0" cy="36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rot="16200000" flipH="1">
              <a:off x="3689912" y="3384112"/>
              <a:ext cx="0" cy="18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Прямая со стрелкой 75"/>
            <p:cNvCxnSpPr/>
            <p:nvPr/>
          </p:nvCxnSpPr>
          <p:spPr>
            <a:xfrm rot="16200000" flipH="1">
              <a:off x="6176686" y="3391130"/>
              <a:ext cx="0" cy="18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>
              <a:off x="2127110" y="5503204"/>
              <a:ext cx="0" cy="36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/>
            <p:nvPr/>
          </p:nvCxnSpPr>
          <p:spPr>
            <a:xfrm>
              <a:off x="4572000" y="4595196"/>
              <a:ext cx="0" cy="396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/>
            <p:nvPr/>
          </p:nvCxnSpPr>
          <p:spPr>
            <a:xfrm>
              <a:off x="3611275" y="3465760"/>
              <a:ext cx="0" cy="2394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 rot="16200000">
              <a:off x="2871582" y="5103764"/>
              <a:ext cx="0" cy="1494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>
              <a:off x="6084168" y="3471399"/>
              <a:ext cx="0" cy="1512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 стрелкой 83"/>
            <p:cNvCxnSpPr/>
            <p:nvPr/>
          </p:nvCxnSpPr>
          <p:spPr>
            <a:xfrm rot="16200000">
              <a:off x="5327282" y="4227373"/>
              <a:ext cx="0" cy="1512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1331640" y="4105367"/>
              <a:ext cx="1562400" cy="523220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 smtClean="0"/>
                <a:t>Обучение сотрудников ОИВ</a:t>
              </a:r>
              <a:endParaRPr lang="ru-RU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264028" y="4984708"/>
              <a:ext cx="1562400" cy="523220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 err="1" smtClean="0"/>
                <a:t>Перезачет</a:t>
              </a:r>
              <a:r>
                <a:rPr lang="ru-RU" dirty="0" smtClean="0"/>
                <a:t> практики</a:t>
              </a:r>
              <a:endParaRPr lang="ru-RU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339437" y="5013176"/>
              <a:ext cx="1562400" cy="523220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 smtClean="0"/>
                <a:t>Распространение ИММ</a:t>
              </a:r>
              <a:endParaRPr lang="ru-RU" dirty="0"/>
            </a:p>
          </p:txBody>
        </p:sp>
        <p:cxnSp>
          <p:nvCxnSpPr>
            <p:cNvPr id="93" name="Прямая со стрелкой 92"/>
            <p:cNvCxnSpPr/>
            <p:nvPr/>
          </p:nvCxnSpPr>
          <p:spPr>
            <a:xfrm>
              <a:off x="2123728" y="4633080"/>
              <a:ext cx="0" cy="360000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3801688" y="4095876"/>
              <a:ext cx="1562400" cy="523220"/>
            </a:xfrm>
            <a:prstGeom prst="rect">
              <a:avLst/>
            </a:prstGeom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ru-RU"/>
              </a:defPPr>
              <a:lvl1pPr algn="ctr">
                <a:defRPr sz="1400"/>
              </a:lvl1pPr>
            </a:lstStyle>
            <a:p>
              <a:r>
                <a:rPr lang="ru-RU" dirty="0" smtClean="0"/>
                <a:t>Курирование </a:t>
              </a:r>
              <a:br>
                <a:rPr lang="ru-RU" dirty="0" smtClean="0"/>
              </a:br>
              <a:r>
                <a:rPr lang="ru-RU" dirty="0" smtClean="0"/>
                <a:t>от ОИВ</a:t>
              </a:r>
              <a:endParaRPr lang="ru-RU" dirty="0"/>
            </a:p>
          </p:txBody>
        </p:sp>
      </p:grpSp>
      <p:sp>
        <p:nvSpPr>
          <p:cNvPr id="95" name="Стрелка вниз 94"/>
          <p:cNvSpPr/>
          <p:nvPr/>
        </p:nvSpPr>
        <p:spPr>
          <a:xfrm>
            <a:off x="4427984" y="6050636"/>
            <a:ext cx="1404156" cy="47470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02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3432</TotalTime>
  <Words>828</Words>
  <Application>Microsoft Office PowerPoint</Application>
  <PresentationFormat>Экран (4:3)</PresentationFormat>
  <Paragraphs>815</Paragraphs>
  <Slides>31</Slides>
  <Notes>29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Times New Roman</vt:lpstr>
      <vt:lpstr>Wingdings</vt:lpstr>
      <vt:lpstr>Тема Office</vt:lpstr>
      <vt:lpstr>    Региональные системы  общественного наблюдения  за процедурами оценки качества  общего образования  </vt:lpstr>
      <vt:lpstr>Принципы организации процедур оценки  </vt:lpstr>
      <vt:lpstr>Основные подходы привлечения  общественных наблюдателей  </vt:lpstr>
      <vt:lpstr>Презентация PowerPoint</vt:lpstr>
      <vt:lpstr>           Взаимодействие вуза и ОИВ в рамках практики   </vt:lpstr>
      <vt:lpstr>           Взаимодействие вуза и ОИВ в рамках практики   </vt:lpstr>
      <vt:lpstr>Модель привлечения студентов  к участию в ГИА</vt:lpstr>
      <vt:lpstr>Модель привлечения студентов:  отбор студентов</vt:lpstr>
      <vt:lpstr>Модель привлечения студентов:  сопровождение студентов</vt:lpstr>
      <vt:lpstr>Модель привлечения студентов:  работа с достижениями студентов</vt:lpstr>
      <vt:lpstr>           Последовательность действий  </vt:lpstr>
      <vt:lpstr>Инструктивно-методические материалы</vt:lpstr>
      <vt:lpstr>Критерии оценки эффективности РСОН</vt:lpstr>
      <vt:lpstr>Критерии оценки эффективности РСОН</vt:lpstr>
      <vt:lpstr>Критерии оценки эффективности РСОН</vt:lpstr>
      <vt:lpstr>Критерии оценки эффективности РСОН</vt:lpstr>
      <vt:lpstr>Критерии оценки эффективности РСОН</vt:lpstr>
      <vt:lpstr>Критерии оценки эффективности РСОН</vt:lpstr>
      <vt:lpstr>Критерии оценки эффективности РСОН</vt:lpstr>
      <vt:lpstr>Критерии оценки эффективности РСОН</vt:lpstr>
      <vt:lpstr>Критерии оценки эффективности РСОН</vt:lpstr>
      <vt:lpstr>Критерии оценки эффективности РСОН</vt:lpstr>
      <vt:lpstr>Критерии оценки эффективности РСОН</vt:lpstr>
      <vt:lpstr>Критерии оценки эффективности РСОН</vt:lpstr>
      <vt:lpstr>Критерии оценки эффективности РСОН</vt:lpstr>
      <vt:lpstr>Критерии оценки эффективности РСОН</vt:lpstr>
      <vt:lpstr>Критерии оценки эффективности РСОН</vt:lpstr>
      <vt:lpstr>Критерии оценки эффективности РСОН</vt:lpstr>
      <vt:lpstr>Критерии оценки эффективности РСОН</vt:lpstr>
      <vt:lpstr>Критерии оценки эффективности РСОН</vt:lpstr>
      <vt:lpstr>     Контакты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подходы повышения практикоориентированности высшего педагогического образования</dc:title>
  <dc:creator>User</dc:creator>
  <cp:lastModifiedBy>Computer</cp:lastModifiedBy>
  <cp:revision>245</cp:revision>
  <cp:lastPrinted>2014-11-19T04:04:40Z</cp:lastPrinted>
  <dcterms:created xsi:type="dcterms:W3CDTF">2014-01-13T15:16:45Z</dcterms:created>
  <dcterms:modified xsi:type="dcterms:W3CDTF">2017-08-18T09:46:48Z</dcterms:modified>
</cp:coreProperties>
</file>